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3"/>
  </p:sldMasterIdLst>
  <p:notesMasterIdLst>
    <p:notesMasterId r:id="rId13"/>
  </p:notesMasterIdLst>
  <p:sldIdLst>
    <p:sldId id="256" r:id="rId4"/>
    <p:sldId id="257" r:id="rId5"/>
    <p:sldId id="287" r:id="rId6"/>
    <p:sldId id="275" r:id="rId7"/>
    <p:sldId id="271" r:id="rId8"/>
    <p:sldId id="268" r:id="rId9"/>
    <p:sldId id="286" r:id="rId10"/>
    <p:sldId id="267" r:id="rId11"/>
    <p:sldId id="285" r:id="rId12"/>
  </p:sldIdLst>
  <p:sldSz cx="12192000" cy="6858000"/>
  <p:notesSz cx="6858000" cy="9144000"/>
  <p:custDataLst>
    <p:tags r:id="rId17"/>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505C14"/>
    <a:srgbClr val="6B7B1B"/>
    <a:srgbClr val="C1D84D"/>
    <a:srgbClr val="385723"/>
    <a:srgbClr val="51734F"/>
    <a:srgbClr val="8CB890"/>
    <a:srgbClr val="ECD1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17" autoAdjust="0"/>
    <p:restoredTop sz="94660"/>
  </p:normalViewPr>
  <p:slideViewPr>
    <p:cSldViewPr snapToGrid="0">
      <p:cViewPr varScale="1">
        <p:scale>
          <a:sx n="114" d="100"/>
          <a:sy n="114" d="100"/>
        </p:scale>
        <p:origin x="504" y="176"/>
      </p:cViewPr>
      <p:guideLst/>
    </p:cSldViewPr>
  </p:slideViewPr>
  <p:notesTextViewPr>
    <p:cViewPr>
      <p:scale>
        <a:sx n="1" d="1"/>
        <a:sy n="1" d="1"/>
      </p:scale>
      <p:origin x="0" y="0"/>
    </p:cViewPr>
  </p:notesTextViewPr>
  <p:sorterViewPr>
    <p:cViewPr>
      <p:scale>
        <a:sx n="50" d="100"/>
        <a:sy n="50"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slide" Target="slides/slide1.xml"/><Relationship Id="rId3" Type="http://schemas.openxmlformats.org/officeDocument/2006/relationships/slideMaster" Target="slideMasters/slideMaster2.xml"/><Relationship Id="rId2" Type="http://schemas.openxmlformats.org/officeDocument/2006/relationships/theme" Target="theme/theme1.xml"/><Relationship Id="rId17" Type="http://schemas.openxmlformats.org/officeDocument/2006/relationships/tags" Target="tags/tag10.xml"/><Relationship Id="rId16" Type="http://schemas.openxmlformats.org/officeDocument/2006/relationships/tableStyles" Target="tableStyles.xml"/><Relationship Id="rId15" Type="http://schemas.openxmlformats.org/officeDocument/2006/relationships/viewProps" Target="viewProps.xml"/><Relationship Id="rId14" Type="http://schemas.openxmlformats.org/officeDocument/2006/relationships/presProps" Target="presProps.xml"/><Relationship Id="rId13" Type="http://schemas.openxmlformats.org/officeDocument/2006/relationships/notesMaster" Target="notesMasters/notesMaster1.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EF043A8-38A4-40BB-84E5-3EA45057230F}"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7CF66B6-EB8C-4A83-A281-400097CE1F1C}"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56BA60E0-C9D8-416C-986D-D0D82734880D}"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5599C50-4931-4680-8D78-B17F75D67205}"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56BA60E0-C9D8-416C-986D-D0D82734880D}"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5599C50-4931-4680-8D78-B17F75D67205}"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56BA60E0-C9D8-416C-986D-D0D82734880D}"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5599C50-4931-4680-8D78-B17F75D67205}"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endParaRPr lang="zh-CN" altLang="en-US"/>
          </a:p>
        </p:txBody>
      </p:sp>
      <p:sp>
        <p:nvSpPr>
          <p:cNvPr id="4" name="日期占位符 3"/>
          <p:cNvSpPr>
            <a:spLocks noGrp="1"/>
          </p:cNvSpPr>
          <p:nvPr>
            <p:ph type="dt" sz="half" idx="10"/>
          </p:nvPr>
        </p:nvSpPr>
        <p:spPr/>
        <p:txBody>
          <a:bodyPr/>
          <a:lstStyle/>
          <a:p>
            <a:fld id="{7B7D92DE-5D10-4150-B81F-14D58A73C682}"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33058F1A-B3AE-4D93-90AB-28D68372B322}"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hasCustomPrompt="1"/>
          </p:nvPr>
        </p:nvSpPr>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7B7D92DE-5D10-4150-B81F-14D58A73C682}"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33058F1A-B3AE-4D93-90AB-28D68372B322}"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endParaRPr lang="zh-CN" altLang="en-US"/>
          </a:p>
        </p:txBody>
      </p:sp>
      <p:sp>
        <p:nvSpPr>
          <p:cNvPr id="4" name="日期占位符 3"/>
          <p:cNvSpPr>
            <a:spLocks noGrp="1"/>
          </p:cNvSpPr>
          <p:nvPr>
            <p:ph type="dt" sz="half" idx="10"/>
          </p:nvPr>
        </p:nvSpPr>
        <p:spPr/>
        <p:txBody>
          <a:bodyPr/>
          <a:lstStyle/>
          <a:p>
            <a:fld id="{7B7D92DE-5D10-4150-B81F-14D58A73C682}"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33058F1A-B3AE-4D93-90AB-28D68372B322}"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7B7D92DE-5D10-4150-B81F-14D58A73C682}" type="datetimeFigureOut">
              <a:rPr lang="zh-CN" altLang="en-US" smtClean="0">
                <a:solidFill>
                  <a:prstClr val="black">
                    <a:tint val="75000"/>
                  </a:prstClr>
                </a:solidFill>
              </a:rPr>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33058F1A-B3AE-4D93-90AB-28D68372B322}"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7B7D92DE-5D10-4150-B81F-14D58A73C682}" type="datetimeFigureOut">
              <a:rPr lang="zh-CN" altLang="en-US" smtClean="0">
                <a:solidFill>
                  <a:prstClr val="black">
                    <a:tint val="75000"/>
                  </a:prstClr>
                </a:solidFill>
              </a:rPr>
            </a:fld>
            <a:endParaRPr lang="zh-CN" altLang="en-US">
              <a:solidFill>
                <a:prstClr val="black">
                  <a:tint val="75000"/>
                </a:prstClr>
              </a:solidFill>
            </a:endParaRPr>
          </a:p>
        </p:txBody>
      </p:sp>
      <p:sp>
        <p:nvSpPr>
          <p:cNvPr id="8" name="页脚占位符 7"/>
          <p:cNvSpPr>
            <a:spLocks noGrp="1"/>
          </p:cNvSpPr>
          <p:nvPr>
            <p:ph type="ftr" sz="quarter" idx="11"/>
          </p:nvPr>
        </p:nvSpPr>
        <p:spPr/>
        <p:txBody>
          <a:bodyPr/>
          <a:lstStyle/>
          <a:p>
            <a:endParaRPr lang="zh-CN" altLang="en-US">
              <a:solidFill>
                <a:prstClr val="black">
                  <a:tint val="75000"/>
                </a:prstClr>
              </a:solidFill>
            </a:endParaRPr>
          </a:p>
        </p:txBody>
      </p:sp>
      <p:sp>
        <p:nvSpPr>
          <p:cNvPr id="9" name="灯片编号占位符 8"/>
          <p:cNvSpPr>
            <a:spLocks noGrp="1"/>
          </p:cNvSpPr>
          <p:nvPr>
            <p:ph type="sldNum" sz="quarter" idx="12"/>
          </p:nvPr>
        </p:nvSpPr>
        <p:spPr/>
        <p:txBody>
          <a:bodyPr/>
          <a:lstStyle/>
          <a:p>
            <a:fld id="{33058F1A-B3AE-4D93-90AB-28D68372B322}"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7B7D92DE-5D10-4150-B81F-14D58A73C682}" type="datetimeFigureOut">
              <a:rPr lang="zh-CN" altLang="en-US" smtClean="0">
                <a:solidFill>
                  <a:prstClr val="black">
                    <a:tint val="75000"/>
                  </a:prstClr>
                </a:solidFill>
              </a:rPr>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33058F1A-B3AE-4D93-90AB-28D68372B322}"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B7D92DE-5D10-4150-B81F-14D58A73C682}" type="datetimeFigureOut">
              <a:rPr lang="zh-CN" altLang="en-US" smtClean="0">
                <a:solidFill>
                  <a:prstClr val="black">
                    <a:tint val="75000"/>
                  </a:prstClr>
                </a:solidFill>
              </a:rPr>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fld id="{33058F1A-B3AE-4D93-90AB-28D68372B322}"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56BA60E0-C9D8-416C-986D-D0D82734880D}"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5599C50-4931-4680-8D78-B17F75D67205}" type="slidenum">
              <a:rPr lang="zh-CN" altLang="en-US" smtClean="0"/>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7B7D92DE-5D10-4150-B81F-14D58A73C682}" type="datetimeFigureOut">
              <a:rPr lang="zh-CN" altLang="en-US" smtClean="0">
                <a:solidFill>
                  <a:prstClr val="black">
                    <a:tint val="75000"/>
                  </a:prstClr>
                </a:solidFill>
              </a:rPr>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33058F1A-B3AE-4D93-90AB-28D68372B322}"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7B7D92DE-5D10-4150-B81F-14D58A73C682}" type="datetimeFigureOut">
              <a:rPr lang="zh-CN" altLang="en-US" smtClean="0">
                <a:solidFill>
                  <a:prstClr val="black">
                    <a:tint val="75000"/>
                  </a:prstClr>
                </a:solidFill>
              </a:rPr>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33058F1A-B3AE-4D93-90AB-28D68372B322}"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7B7D92DE-5D10-4150-B81F-14D58A73C682}"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33058F1A-B3AE-4D93-90AB-28D68372B322}"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7B7D92DE-5D10-4150-B81F-14D58A73C682}"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33058F1A-B3AE-4D93-90AB-28D68372B322}"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31_Title Slide">
    <p:spTree>
      <p:nvGrpSpPr>
        <p:cNvPr id="1" name=""/>
        <p:cNvGrpSpPr/>
        <p:nvPr/>
      </p:nvGrpSpPr>
      <p:grpSpPr>
        <a:xfrm>
          <a:off x="0" y="0"/>
          <a:ext cx="0" cy="0"/>
          <a:chOff x="0" y="0"/>
          <a:chExt cx="0" cy="0"/>
        </a:xfrm>
      </p:grpSpPr>
      <p:sp>
        <p:nvSpPr>
          <p:cNvPr id="33" name="Picture Placeholder 32"/>
          <p:cNvSpPr>
            <a:spLocks noGrp="1"/>
          </p:cNvSpPr>
          <p:nvPr>
            <p:ph type="pic" sz="quarter" idx="10" hasCustomPrompt="1"/>
          </p:nvPr>
        </p:nvSpPr>
        <p:spPr>
          <a:xfrm>
            <a:off x="5515897" y="571259"/>
            <a:ext cx="6676103" cy="7325068"/>
          </a:xfrm>
          <a:custGeom>
            <a:avLst/>
            <a:gdLst>
              <a:gd name="connsiteX0" fmla="*/ 835463 w 3832210"/>
              <a:gd name="connsiteY0" fmla="*/ 2653523 h 4204728"/>
              <a:gd name="connsiteX1" fmla="*/ 883420 w 3832210"/>
              <a:gd name="connsiteY1" fmla="*/ 2673389 h 4204728"/>
              <a:gd name="connsiteX2" fmla="*/ 2414760 w 3832210"/>
              <a:gd name="connsiteY2" fmla="*/ 4204728 h 4204728"/>
              <a:gd name="connsiteX3" fmla="*/ 2222936 w 3832210"/>
              <a:gd name="connsiteY3" fmla="*/ 4204728 h 4204728"/>
              <a:gd name="connsiteX4" fmla="*/ 787508 w 3832210"/>
              <a:gd name="connsiteY4" fmla="*/ 2769300 h 4204728"/>
              <a:gd name="connsiteX5" fmla="*/ 787508 w 3832210"/>
              <a:gd name="connsiteY5" fmla="*/ 2673389 h 4204728"/>
              <a:gd name="connsiteX6" fmla="*/ 835463 w 3832210"/>
              <a:gd name="connsiteY6" fmla="*/ 2653523 h 4204728"/>
              <a:gd name="connsiteX7" fmla="*/ 569388 w 3832210"/>
              <a:gd name="connsiteY7" fmla="*/ 2630291 h 4204728"/>
              <a:gd name="connsiteX8" fmla="*/ 617346 w 3832210"/>
              <a:gd name="connsiteY8" fmla="*/ 2650155 h 4204728"/>
              <a:gd name="connsiteX9" fmla="*/ 2171919 w 3832210"/>
              <a:gd name="connsiteY9" fmla="*/ 4204728 h 4204728"/>
              <a:gd name="connsiteX10" fmla="*/ 1980093 w 3832210"/>
              <a:gd name="connsiteY10" fmla="*/ 4204728 h 4204728"/>
              <a:gd name="connsiteX11" fmla="*/ 521432 w 3832210"/>
              <a:gd name="connsiteY11" fmla="*/ 2746068 h 4204728"/>
              <a:gd name="connsiteX12" fmla="*/ 521432 w 3832210"/>
              <a:gd name="connsiteY12" fmla="*/ 2650155 h 4204728"/>
              <a:gd name="connsiteX13" fmla="*/ 569388 w 3832210"/>
              <a:gd name="connsiteY13" fmla="*/ 2630291 h 4204728"/>
              <a:gd name="connsiteX14" fmla="*/ 823090 w 3832210"/>
              <a:gd name="connsiteY14" fmla="*/ 2129078 h 4204728"/>
              <a:gd name="connsiteX15" fmla="*/ 871047 w 3832210"/>
              <a:gd name="connsiteY15" fmla="*/ 2148942 h 4204728"/>
              <a:gd name="connsiteX16" fmla="*/ 2926832 w 3832210"/>
              <a:gd name="connsiteY16" fmla="*/ 4204728 h 4204728"/>
              <a:gd name="connsiteX17" fmla="*/ 2735007 w 3832210"/>
              <a:gd name="connsiteY17" fmla="*/ 4204728 h 4204728"/>
              <a:gd name="connsiteX18" fmla="*/ 775134 w 3832210"/>
              <a:gd name="connsiteY18" fmla="*/ 2244855 h 4204728"/>
              <a:gd name="connsiteX19" fmla="*/ 775134 w 3832210"/>
              <a:gd name="connsiteY19" fmla="*/ 2148942 h 4204728"/>
              <a:gd name="connsiteX20" fmla="*/ 823090 w 3832210"/>
              <a:gd name="connsiteY20" fmla="*/ 2129078 h 4204728"/>
              <a:gd name="connsiteX21" fmla="*/ 506720 w 3832210"/>
              <a:gd name="connsiteY21" fmla="*/ 2082667 h 4204728"/>
              <a:gd name="connsiteX22" fmla="*/ 554678 w 3832210"/>
              <a:gd name="connsiteY22" fmla="*/ 2102531 h 4204728"/>
              <a:gd name="connsiteX23" fmla="*/ 2656875 w 3832210"/>
              <a:gd name="connsiteY23" fmla="*/ 4204728 h 4204728"/>
              <a:gd name="connsiteX24" fmla="*/ 2465051 w 3832210"/>
              <a:gd name="connsiteY24" fmla="*/ 4204728 h 4204728"/>
              <a:gd name="connsiteX25" fmla="*/ 458765 w 3832210"/>
              <a:gd name="connsiteY25" fmla="*/ 2198443 h 4204728"/>
              <a:gd name="connsiteX26" fmla="*/ 458765 w 3832210"/>
              <a:gd name="connsiteY26" fmla="*/ 2102531 h 4204728"/>
              <a:gd name="connsiteX27" fmla="*/ 506720 w 3832210"/>
              <a:gd name="connsiteY27" fmla="*/ 2082667 h 4204728"/>
              <a:gd name="connsiteX28" fmla="*/ 166993 w 3832210"/>
              <a:gd name="connsiteY28" fmla="*/ 1983892 h 4204728"/>
              <a:gd name="connsiteX29" fmla="*/ 210006 w 3832210"/>
              <a:gd name="connsiteY29" fmla="*/ 2001709 h 4204728"/>
              <a:gd name="connsiteX30" fmla="*/ 466436 w 3832210"/>
              <a:gd name="connsiteY30" fmla="*/ 2258140 h 4204728"/>
              <a:gd name="connsiteX31" fmla="*/ 466436 w 3832210"/>
              <a:gd name="connsiteY31" fmla="*/ 2344165 h 4204728"/>
              <a:gd name="connsiteX32" fmla="*/ 466436 w 3832210"/>
              <a:gd name="connsiteY32" fmla="*/ 2344164 h 4204728"/>
              <a:gd name="connsiteX33" fmla="*/ 380411 w 3832210"/>
              <a:gd name="connsiteY33" fmla="*/ 2344164 h 4204728"/>
              <a:gd name="connsiteX34" fmla="*/ 123981 w 3832210"/>
              <a:gd name="connsiteY34" fmla="*/ 2087734 h 4204728"/>
              <a:gd name="connsiteX35" fmla="*/ 123980 w 3832210"/>
              <a:gd name="connsiteY35" fmla="*/ 2001708 h 4204728"/>
              <a:gd name="connsiteX36" fmla="*/ 166993 w 3832210"/>
              <a:gd name="connsiteY36" fmla="*/ 1983892 h 4204728"/>
              <a:gd name="connsiteX37" fmla="*/ 629747 w 3832210"/>
              <a:gd name="connsiteY37" fmla="*/ 1701383 h 4204728"/>
              <a:gd name="connsiteX38" fmla="*/ 677703 w 3832210"/>
              <a:gd name="connsiteY38" fmla="*/ 1721247 h 4204728"/>
              <a:gd name="connsiteX39" fmla="*/ 3161185 w 3832210"/>
              <a:gd name="connsiteY39" fmla="*/ 4204728 h 4204728"/>
              <a:gd name="connsiteX40" fmla="*/ 2969360 w 3832210"/>
              <a:gd name="connsiteY40" fmla="*/ 4204728 h 4204728"/>
              <a:gd name="connsiteX41" fmla="*/ 581791 w 3832210"/>
              <a:gd name="connsiteY41" fmla="*/ 1817159 h 4204728"/>
              <a:gd name="connsiteX42" fmla="*/ 581791 w 3832210"/>
              <a:gd name="connsiteY42" fmla="*/ 1721247 h 4204728"/>
              <a:gd name="connsiteX43" fmla="*/ 629747 w 3832210"/>
              <a:gd name="connsiteY43" fmla="*/ 1701383 h 4204728"/>
              <a:gd name="connsiteX44" fmla="*/ 170089 w 3832210"/>
              <a:gd name="connsiteY44" fmla="*/ 1464189 h 4204728"/>
              <a:gd name="connsiteX45" fmla="*/ 215922 w 3832210"/>
              <a:gd name="connsiteY45" fmla="*/ 1483174 h 4204728"/>
              <a:gd name="connsiteX46" fmla="*/ 357451 w 3832210"/>
              <a:gd name="connsiteY46" fmla="*/ 1624706 h 4204728"/>
              <a:gd name="connsiteX47" fmla="*/ 357451 w 3832210"/>
              <a:gd name="connsiteY47" fmla="*/ 1716372 h 4204728"/>
              <a:gd name="connsiteX48" fmla="*/ 357451 w 3832210"/>
              <a:gd name="connsiteY48" fmla="*/ 1716371 h 4204728"/>
              <a:gd name="connsiteX49" fmla="*/ 265786 w 3832210"/>
              <a:gd name="connsiteY49" fmla="*/ 1716371 h 4204728"/>
              <a:gd name="connsiteX50" fmla="*/ 124255 w 3832210"/>
              <a:gd name="connsiteY50" fmla="*/ 1574841 h 4204728"/>
              <a:gd name="connsiteX51" fmla="*/ 124255 w 3832210"/>
              <a:gd name="connsiteY51" fmla="*/ 1483174 h 4204728"/>
              <a:gd name="connsiteX52" fmla="*/ 170089 w 3832210"/>
              <a:gd name="connsiteY52" fmla="*/ 1464189 h 4204728"/>
              <a:gd name="connsiteX53" fmla="*/ 413173 w 3832210"/>
              <a:gd name="connsiteY53" fmla="*/ 1218732 h 4204728"/>
              <a:gd name="connsiteX54" fmla="*/ 461129 w 3832210"/>
              <a:gd name="connsiteY54" fmla="*/ 1238595 h 4204728"/>
              <a:gd name="connsiteX55" fmla="*/ 3324528 w 3832210"/>
              <a:gd name="connsiteY55" fmla="*/ 4101993 h 4204728"/>
              <a:gd name="connsiteX56" fmla="*/ 3324528 w 3832210"/>
              <a:gd name="connsiteY56" fmla="*/ 4197905 h 4204728"/>
              <a:gd name="connsiteX57" fmla="*/ 3324528 w 3832210"/>
              <a:gd name="connsiteY57" fmla="*/ 4197904 h 4204728"/>
              <a:gd name="connsiteX58" fmla="*/ 3314251 w 3832210"/>
              <a:gd name="connsiteY58" fmla="*/ 4204728 h 4204728"/>
              <a:gd name="connsiteX59" fmla="*/ 3238890 w 3832210"/>
              <a:gd name="connsiteY59" fmla="*/ 4204728 h 4204728"/>
              <a:gd name="connsiteX60" fmla="*/ 3228615 w 3832210"/>
              <a:gd name="connsiteY60" fmla="*/ 4197905 h 4204728"/>
              <a:gd name="connsiteX61" fmla="*/ 365216 w 3832210"/>
              <a:gd name="connsiteY61" fmla="*/ 1334507 h 4204728"/>
              <a:gd name="connsiteX62" fmla="*/ 365216 w 3832210"/>
              <a:gd name="connsiteY62" fmla="*/ 1238595 h 4204728"/>
              <a:gd name="connsiteX63" fmla="*/ 413173 w 3832210"/>
              <a:gd name="connsiteY63" fmla="*/ 1218732 h 4204728"/>
              <a:gd name="connsiteX64" fmla="*/ 625078 w 3832210"/>
              <a:gd name="connsiteY64" fmla="*/ 1190886 h 4204728"/>
              <a:gd name="connsiteX65" fmla="*/ 673035 w 3832210"/>
              <a:gd name="connsiteY65" fmla="*/ 1210750 h 4204728"/>
              <a:gd name="connsiteX66" fmla="*/ 3536432 w 3832210"/>
              <a:gd name="connsiteY66" fmla="*/ 4074148 h 4204728"/>
              <a:gd name="connsiteX67" fmla="*/ 3536432 w 3832210"/>
              <a:gd name="connsiteY67" fmla="*/ 4170061 h 4204728"/>
              <a:gd name="connsiteX68" fmla="*/ 3536432 w 3832210"/>
              <a:gd name="connsiteY68" fmla="*/ 4170060 h 4204728"/>
              <a:gd name="connsiteX69" fmla="*/ 3440520 w 3832210"/>
              <a:gd name="connsiteY69" fmla="*/ 4170060 h 4204728"/>
              <a:gd name="connsiteX70" fmla="*/ 577122 w 3832210"/>
              <a:gd name="connsiteY70" fmla="*/ 1306663 h 4204728"/>
              <a:gd name="connsiteX71" fmla="*/ 577122 w 3832210"/>
              <a:gd name="connsiteY71" fmla="*/ 1210750 h 4204728"/>
              <a:gd name="connsiteX72" fmla="*/ 625078 w 3832210"/>
              <a:gd name="connsiteY72" fmla="*/ 1190886 h 4204728"/>
              <a:gd name="connsiteX73" fmla="*/ 563200 w 3832210"/>
              <a:gd name="connsiteY73" fmla="*/ 881493 h 4204728"/>
              <a:gd name="connsiteX74" fmla="*/ 611156 w 3832210"/>
              <a:gd name="connsiteY74" fmla="*/ 901358 h 4204728"/>
              <a:gd name="connsiteX75" fmla="*/ 3474554 w 3832210"/>
              <a:gd name="connsiteY75" fmla="*/ 3764755 h 4204728"/>
              <a:gd name="connsiteX76" fmla="*/ 3474554 w 3832210"/>
              <a:gd name="connsiteY76" fmla="*/ 3860667 h 4204728"/>
              <a:gd name="connsiteX77" fmla="*/ 3474554 w 3832210"/>
              <a:gd name="connsiteY77" fmla="*/ 3860666 h 4204728"/>
              <a:gd name="connsiteX78" fmla="*/ 3378641 w 3832210"/>
              <a:gd name="connsiteY78" fmla="*/ 3860666 h 4204728"/>
              <a:gd name="connsiteX79" fmla="*/ 515243 w 3832210"/>
              <a:gd name="connsiteY79" fmla="*/ 997271 h 4204728"/>
              <a:gd name="connsiteX80" fmla="*/ 515243 w 3832210"/>
              <a:gd name="connsiteY80" fmla="*/ 901358 h 4204728"/>
              <a:gd name="connsiteX81" fmla="*/ 563200 w 3832210"/>
              <a:gd name="connsiteY81" fmla="*/ 881493 h 4204728"/>
              <a:gd name="connsiteX82" fmla="*/ 1257758 w 3832210"/>
              <a:gd name="connsiteY82" fmla="*/ 827321 h 4204728"/>
              <a:gd name="connsiteX83" fmla="*/ 1305714 w 3832210"/>
              <a:gd name="connsiteY83" fmla="*/ 847185 h 4204728"/>
              <a:gd name="connsiteX84" fmla="*/ 3832210 w 3832210"/>
              <a:gd name="connsiteY84" fmla="*/ 3373681 h 4204728"/>
              <a:gd name="connsiteX85" fmla="*/ 3832210 w 3832210"/>
              <a:gd name="connsiteY85" fmla="*/ 3565506 h 4204728"/>
              <a:gd name="connsiteX86" fmla="*/ 1209802 w 3832210"/>
              <a:gd name="connsiteY86" fmla="*/ 943098 h 4204728"/>
              <a:gd name="connsiteX87" fmla="*/ 1209802 w 3832210"/>
              <a:gd name="connsiteY87" fmla="*/ 847185 h 4204728"/>
              <a:gd name="connsiteX88" fmla="*/ 1257758 w 3832210"/>
              <a:gd name="connsiteY88" fmla="*/ 827321 h 4204728"/>
              <a:gd name="connsiteX89" fmla="*/ 911237 w 3832210"/>
              <a:gd name="connsiteY89" fmla="*/ 734505 h 4204728"/>
              <a:gd name="connsiteX90" fmla="*/ 959195 w 3832210"/>
              <a:gd name="connsiteY90" fmla="*/ 754369 h 4204728"/>
              <a:gd name="connsiteX91" fmla="*/ 3822593 w 3832210"/>
              <a:gd name="connsiteY91" fmla="*/ 3617765 h 4204728"/>
              <a:gd name="connsiteX92" fmla="*/ 3832210 w 3832210"/>
              <a:gd name="connsiteY92" fmla="*/ 3632249 h 4204728"/>
              <a:gd name="connsiteX93" fmla="*/ 3832210 w 3832210"/>
              <a:gd name="connsiteY93" fmla="*/ 3699194 h 4204728"/>
              <a:gd name="connsiteX94" fmla="*/ 3822592 w 3832210"/>
              <a:gd name="connsiteY94" fmla="*/ 3713679 h 4204728"/>
              <a:gd name="connsiteX95" fmla="*/ 3822592 w 3832210"/>
              <a:gd name="connsiteY95" fmla="*/ 3713677 h 4204728"/>
              <a:gd name="connsiteX96" fmla="*/ 3726680 w 3832210"/>
              <a:gd name="connsiteY96" fmla="*/ 3713677 h 4204728"/>
              <a:gd name="connsiteX97" fmla="*/ 863281 w 3832210"/>
              <a:gd name="connsiteY97" fmla="*/ 850280 h 4204728"/>
              <a:gd name="connsiteX98" fmla="*/ 863281 w 3832210"/>
              <a:gd name="connsiteY98" fmla="*/ 754369 h 4204728"/>
              <a:gd name="connsiteX99" fmla="*/ 911237 w 3832210"/>
              <a:gd name="connsiteY99" fmla="*/ 734505 h 4204728"/>
              <a:gd name="connsiteX100" fmla="*/ 2370782 w 3832210"/>
              <a:gd name="connsiteY100" fmla="*/ 685002 h 4204728"/>
              <a:gd name="connsiteX101" fmla="*/ 2418739 w 3832210"/>
              <a:gd name="connsiteY101" fmla="*/ 704866 h 4204728"/>
              <a:gd name="connsiteX102" fmla="*/ 3832210 w 3832210"/>
              <a:gd name="connsiteY102" fmla="*/ 2118337 h 4204728"/>
              <a:gd name="connsiteX103" fmla="*/ 3832210 w 3832210"/>
              <a:gd name="connsiteY103" fmla="*/ 2310161 h 4204728"/>
              <a:gd name="connsiteX104" fmla="*/ 2322826 w 3832210"/>
              <a:gd name="connsiteY104" fmla="*/ 800778 h 4204728"/>
              <a:gd name="connsiteX105" fmla="*/ 2322826 w 3832210"/>
              <a:gd name="connsiteY105" fmla="*/ 704866 h 4204728"/>
              <a:gd name="connsiteX106" fmla="*/ 2370782 w 3832210"/>
              <a:gd name="connsiteY106" fmla="*/ 685002 h 4204728"/>
              <a:gd name="connsiteX107" fmla="*/ 2841060 w 3832210"/>
              <a:gd name="connsiteY107" fmla="*/ 654061 h 4204728"/>
              <a:gd name="connsiteX108" fmla="*/ 2889017 w 3832210"/>
              <a:gd name="connsiteY108" fmla="*/ 673925 h 4204728"/>
              <a:gd name="connsiteX109" fmla="*/ 3832210 w 3832210"/>
              <a:gd name="connsiteY109" fmla="*/ 1617118 h 4204728"/>
              <a:gd name="connsiteX110" fmla="*/ 3832210 w 3832210"/>
              <a:gd name="connsiteY110" fmla="*/ 1808942 h 4204728"/>
              <a:gd name="connsiteX111" fmla="*/ 2793104 w 3832210"/>
              <a:gd name="connsiteY111" fmla="*/ 769837 h 4204728"/>
              <a:gd name="connsiteX112" fmla="*/ 2793104 w 3832210"/>
              <a:gd name="connsiteY112" fmla="*/ 673925 h 4204728"/>
              <a:gd name="connsiteX113" fmla="*/ 2841060 w 3832210"/>
              <a:gd name="connsiteY113" fmla="*/ 654061 h 4204728"/>
              <a:gd name="connsiteX114" fmla="*/ 1777427 w 3832210"/>
              <a:gd name="connsiteY114" fmla="*/ 589090 h 4204728"/>
              <a:gd name="connsiteX115" fmla="*/ 1825384 w 3832210"/>
              <a:gd name="connsiteY115" fmla="*/ 608954 h 4204728"/>
              <a:gd name="connsiteX116" fmla="*/ 3832210 w 3832210"/>
              <a:gd name="connsiteY116" fmla="*/ 2615781 h 4204728"/>
              <a:gd name="connsiteX117" fmla="*/ 3832210 w 3832210"/>
              <a:gd name="connsiteY117" fmla="*/ 2807604 h 4204728"/>
              <a:gd name="connsiteX118" fmla="*/ 1729471 w 3832210"/>
              <a:gd name="connsiteY118" fmla="*/ 704867 h 4204728"/>
              <a:gd name="connsiteX119" fmla="*/ 1729471 w 3832210"/>
              <a:gd name="connsiteY119" fmla="*/ 608954 h 4204728"/>
              <a:gd name="connsiteX120" fmla="*/ 1777427 w 3832210"/>
              <a:gd name="connsiteY120" fmla="*/ 589090 h 4204728"/>
              <a:gd name="connsiteX121" fmla="*/ 428585 w 3832210"/>
              <a:gd name="connsiteY121" fmla="*/ 490085 h 4204728"/>
              <a:gd name="connsiteX122" fmla="*/ 476540 w 3832210"/>
              <a:gd name="connsiteY122" fmla="*/ 509949 h 4204728"/>
              <a:gd name="connsiteX123" fmla="*/ 3339939 w 3832210"/>
              <a:gd name="connsiteY123" fmla="*/ 3373345 h 4204728"/>
              <a:gd name="connsiteX124" fmla="*/ 3339939 w 3832210"/>
              <a:gd name="connsiteY124" fmla="*/ 3469259 h 4204728"/>
              <a:gd name="connsiteX125" fmla="*/ 3339939 w 3832210"/>
              <a:gd name="connsiteY125" fmla="*/ 3469257 h 4204728"/>
              <a:gd name="connsiteX126" fmla="*/ 3244026 w 3832210"/>
              <a:gd name="connsiteY126" fmla="*/ 3469257 h 4204728"/>
              <a:gd name="connsiteX127" fmla="*/ 380627 w 3832210"/>
              <a:gd name="connsiteY127" fmla="*/ 605862 h 4204728"/>
              <a:gd name="connsiteX128" fmla="*/ 380627 w 3832210"/>
              <a:gd name="connsiteY128" fmla="*/ 509949 h 4204728"/>
              <a:gd name="connsiteX129" fmla="*/ 428585 w 3832210"/>
              <a:gd name="connsiteY129" fmla="*/ 490085 h 4204728"/>
              <a:gd name="connsiteX130" fmla="*/ 60829 w 3832210"/>
              <a:gd name="connsiteY130" fmla="*/ 402131 h 4204728"/>
              <a:gd name="connsiteX131" fmla="*/ 103841 w 3832210"/>
              <a:gd name="connsiteY131" fmla="*/ 419947 h 4204728"/>
              <a:gd name="connsiteX132" fmla="*/ 360272 w 3832210"/>
              <a:gd name="connsiteY132" fmla="*/ 676379 h 4204728"/>
              <a:gd name="connsiteX133" fmla="*/ 360272 w 3832210"/>
              <a:gd name="connsiteY133" fmla="*/ 762404 h 4204728"/>
              <a:gd name="connsiteX134" fmla="*/ 274247 w 3832210"/>
              <a:gd name="connsiteY134" fmla="*/ 762404 h 4204728"/>
              <a:gd name="connsiteX135" fmla="*/ 17817 w 3832210"/>
              <a:gd name="connsiteY135" fmla="*/ 505973 h 4204728"/>
              <a:gd name="connsiteX136" fmla="*/ 17817 w 3832210"/>
              <a:gd name="connsiteY136" fmla="*/ 419947 h 4204728"/>
              <a:gd name="connsiteX137" fmla="*/ 60829 w 3832210"/>
              <a:gd name="connsiteY137" fmla="*/ 402131 h 4204728"/>
              <a:gd name="connsiteX138" fmla="*/ 1325823 w 3832210"/>
              <a:gd name="connsiteY138" fmla="*/ 387986 h 4204728"/>
              <a:gd name="connsiteX139" fmla="*/ 1373781 w 3832210"/>
              <a:gd name="connsiteY139" fmla="*/ 407849 h 4204728"/>
              <a:gd name="connsiteX140" fmla="*/ 3832210 w 3832210"/>
              <a:gd name="connsiteY140" fmla="*/ 2866278 h 4204728"/>
              <a:gd name="connsiteX141" fmla="*/ 3832210 w 3832210"/>
              <a:gd name="connsiteY141" fmla="*/ 3058103 h 4204728"/>
              <a:gd name="connsiteX142" fmla="*/ 1277868 w 3832210"/>
              <a:gd name="connsiteY142" fmla="*/ 503761 h 4204728"/>
              <a:gd name="connsiteX143" fmla="*/ 1277868 w 3832210"/>
              <a:gd name="connsiteY143" fmla="*/ 407849 h 4204728"/>
              <a:gd name="connsiteX144" fmla="*/ 1325823 w 3832210"/>
              <a:gd name="connsiteY144" fmla="*/ 387986 h 4204728"/>
              <a:gd name="connsiteX145" fmla="*/ 1059746 w 3832210"/>
              <a:gd name="connsiteY145" fmla="*/ 375610 h 4204728"/>
              <a:gd name="connsiteX146" fmla="*/ 1107702 w 3832210"/>
              <a:gd name="connsiteY146" fmla="*/ 395473 h 4204728"/>
              <a:gd name="connsiteX147" fmla="*/ 3832210 w 3832210"/>
              <a:gd name="connsiteY147" fmla="*/ 3119980 h 4204728"/>
              <a:gd name="connsiteX148" fmla="*/ 3832210 w 3832210"/>
              <a:gd name="connsiteY148" fmla="*/ 3311805 h 4204728"/>
              <a:gd name="connsiteX149" fmla="*/ 1011790 w 3832210"/>
              <a:gd name="connsiteY149" fmla="*/ 491387 h 4204728"/>
              <a:gd name="connsiteX150" fmla="*/ 1011790 w 3832210"/>
              <a:gd name="connsiteY150" fmla="*/ 395473 h 4204728"/>
              <a:gd name="connsiteX151" fmla="*/ 1059746 w 3832210"/>
              <a:gd name="connsiteY151" fmla="*/ 375610 h 4204728"/>
              <a:gd name="connsiteX152" fmla="*/ 1817757 w 3832210"/>
              <a:gd name="connsiteY152" fmla="*/ 375608 h 4204728"/>
              <a:gd name="connsiteX153" fmla="*/ 1865714 w 3832210"/>
              <a:gd name="connsiteY153" fmla="*/ 395472 h 4204728"/>
              <a:gd name="connsiteX154" fmla="*/ 3832210 w 3832210"/>
              <a:gd name="connsiteY154" fmla="*/ 2361967 h 4204728"/>
              <a:gd name="connsiteX155" fmla="*/ 3832210 w 3832210"/>
              <a:gd name="connsiteY155" fmla="*/ 2553792 h 4204728"/>
              <a:gd name="connsiteX156" fmla="*/ 1769801 w 3832210"/>
              <a:gd name="connsiteY156" fmla="*/ 491384 h 4204728"/>
              <a:gd name="connsiteX157" fmla="*/ 1769802 w 3832210"/>
              <a:gd name="connsiteY157" fmla="*/ 395472 h 4204728"/>
              <a:gd name="connsiteX158" fmla="*/ 1817757 w 3832210"/>
              <a:gd name="connsiteY158" fmla="*/ 375608 h 4204728"/>
              <a:gd name="connsiteX159" fmla="*/ 2303504 w 3832210"/>
              <a:gd name="connsiteY159" fmla="*/ 369417 h 4204728"/>
              <a:gd name="connsiteX160" fmla="*/ 2351461 w 3832210"/>
              <a:gd name="connsiteY160" fmla="*/ 389281 h 4204728"/>
              <a:gd name="connsiteX161" fmla="*/ 3832210 w 3832210"/>
              <a:gd name="connsiteY161" fmla="*/ 1870031 h 4204728"/>
              <a:gd name="connsiteX162" fmla="*/ 3832210 w 3832210"/>
              <a:gd name="connsiteY162" fmla="*/ 2061855 h 4204728"/>
              <a:gd name="connsiteX163" fmla="*/ 2255548 w 3832210"/>
              <a:gd name="connsiteY163" fmla="*/ 485194 h 4204728"/>
              <a:gd name="connsiteX164" fmla="*/ 2255548 w 3832210"/>
              <a:gd name="connsiteY164" fmla="*/ 389281 h 4204728"/>
              <a:gd name="connsiteX165" fmla="*/ 2303504 w 3832210"/>
              <a:gd name="connsiteY165" fmla="*/ 369417 h 4204728"/>
              <a:gd name="connsiteX166" fmla="*/ 2284153 w 3832210"/>
              <a:gd name="connsiteY166" fmla="*/ 99004 h 4204728"/>
              <a:gd name="connsiteX167" fmla="*/ 2329986 w 3832210"/>
              <a:gd name="connsiteY167" fmla="*/ 117988 h 4204728"/>
              <a:gd name="connsiteX168" fmla="*/ 2471517 w 3832210"/>
              <a:gd name="connsiteY168" fmla="*/ 259520 h 4204728"/>
              <a:gd name="connsiteX169" fmla="*/ 2471517 w 3832210"/>
              <a:gd name="connsiteY169" fmla="*/ 351186 h 4204728"/>
              <a:gd name="connsiteX170" fmla="*/ 2471517 w 3832210"/>
              <a:gd name="connsiteY170" fmla="*/ 351185 h 4204728"/>
              <a:gd name="connsiteX171" fmla="*/ 2379851 w 3832210"/>
              <a:gd name="connsiteY171" fmla="*/ 351185 h 4204728"/>
              <a:gd name="connsiteX172" fmla="*/ 2238320 w 3832210"/>
              <a:gd name="connsiteY172" fmla="*/ 209654 h 4204728"/>
              <a:gd name="connsiteX173" fmla="*/ 2238320 w 3832210"/>
              <a:gd name="connsiteY173" fmla="*/ 117988 h 4204728"/>
              <a:gd name="connsiteX174" fmla="*/ 2284153 w 3832210"/>
              <a:gd name="connsiteY174" fmla="*/ 99004 h 4204728"/>
              <a:gd name="connsiteX175" fmla="*/ 906993 w 3832210"/>
              <a:gd name="connsiteY175" fmla="*/ 0 h 4204728"/>
              <a:gd name="connsiteX176" fmla="*/ 952826 w 3832210"/>
              <a:gd name="connsiteY176" fmla="*/ 18985 h 4204728"/>
              <a:gd name="connsiteX177" fmla="*/ 1094356 w 3832210"/>
              <a:gd name="connsiteY177" fmla="*/ 160515 h 4204728"/>
              <a:gd name="connsiteX178" fmla="*/ 1094356 w 3832210"/>
              <a:gd name="connsiteY178" fmla="*/ 252181 h 4204728"/>
              <a:gd name="connsiteX179" fmla="*/ 1002689 w 3832210"/>
              <a:gd name="connsiteY179" fmla="*/ 252180 h 4204728"/>
              <a:gd name="connsiteX180" fmla="*/ 861160 w 3832210"/>
              <a:gd name="connsiteY180" fmla="*/ 110651 h 4204728"/>
              <a:gd name="connsiteX181" fmla="*/ 861160 w 3832210"/>
              <a:gd name="connsiteY181" fmla="*/ 18985 h 4204728"/>
              <a:gd name="connsiteX182" fmla="*/ 906993 w 3832210"/>
              <a:gd name="connsiteY182" fmla="*/ 0 h 4204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Lst>
            <a:rect l="l" t="t" r="r" b="b"/>
            <a:pathLst>
              <a:path w="3832210" h="4204728">
                <a:moveTo>
                  <a:pt x="835463" y="2653523"/>
                </a:moveTo>
                <a:cubicBezTo>
                  <a:pt x="852820" y="2653523"/>
                  <a:pt x="870178" y="2660145"/>
                  <a:pt x="883420" y="2673389"/>
                </a:cubicBezTo>
                <a:lnTo>
                  <a:pt x="2414760" y="4204728"/>
                </a:lnTo>
                <a:lnTo>
                  <a:pt x="2222936" y="4204728"/>
                </a:lnTo>
                <a:lnTo>
                  <a:pt x="787508" y="2769300"/>
                </a:lnTo>
                <a:cubicBezTo>
                  <a:pt x="761022" y="2742815"/>
                  <a:pt x="761022" y="2699873"/>
                  <a:pt x="787508" y="2673389"/>
                </a:cubicBezTo>
                <a:cubicBezTo>
                  <a:pt x="800750" y="2660145"/>
                  <a:pt x="818106" y="2653523"/>
                  <a:pt x="835463" y="2653523"/>
                </a:cubicBezTo>
                <a:close/>
                <a:moveTo>
                  <a:pt x="569388" y="2630291"/>
                </a:moveTo>
                <a:cubicBezTo>
                  <a:pt x="586746" y="2630291"/>
                  <a:pt x="604102" y="2636912"/>
                  <a:pt x="617346" y="2650155"/>
                </a:cubicBezTo>
                <a:lnTo>
                  <a:pt x="2171919" y="4204728"/>
                </a:lnTo>
                <a:lnTo>
                  <a:pt x="1980093" y="4204728"/>
                </a:lnTo>
                <a:lnTo>
                  <a:pt x="521432" y="2746068"/>
                </a:lnTo>
                <a:cubicBezTo>
                  <a:pt x="494947" y="2719582"/>
                  <a:pt x="494947" y="2676640"/>
                  <a:pt x="521432" y="2650155"/>
                </a:cubicBezTo>
                <a:cubicBezTo>
                  <a:pt x="534675" y="2636912"/>
                  <a:pt x="552032" y="2630291"/>
                  <a:pt x="569388" y="2630291"/>
                </a:cubicBezTo>
                <a:close/>
                <a:moveTo>
                  <a:pt x="823090" y="2129078"/>
                </a:moveTo>
                <a:cubicBezTo>
                  <a:pt x="840447" y="2129078"/>
                  <a:pt x="857804" y="2135699"/>
                  <a:pt x="871047" y="2148942"/>
                </a:cubicBezTo>
                <a:lnTo>
                  <a:pt x="2926832" y="4204728"/>
                </a:lnTo>
                <a:lnTo>
                  <a:pt x="2735007" y="4204728"/>
                </a:lnTo>
                <a:lnTo>
                  <a:pt x="775134" y="2244855"/>
                </a:lnTo>
                <a:cubicBezTo>
                  <a:pt x="748649" y="2218369"/>
                  <a:pt x="748649" y="2175428"/>
                  <a:pt x="775134" y="2148942"/>
                </a:cubicBezTo>
                <a:cubicBezTo>
                  <a:pt x="788377" y="2135700"/>
                  <a:pt x="805733" y="2129078"/>
                  <a:pt x="823090" y="2129078"/>
                </a:cubicBezTo>
                <a:close/>
                <a:moveTo>
                  <a:pt x="506720" y="2082667"/>
                </a:moveTo>
                <a:cubicBezTo>
                  <a:pt x="524078" y="2082667"/>
                  <a:pt x="541434" y="2089289"/>
                  <a:pt x="554678" y="2102531"/>
                </a:cubicBezTo>
                <a:lnTo>
                  <a:pt x="2656875" y="4204728"/>
                </a:lnTo>
                <a:lnTo>
                  <a:pt x="2465051" y="4204728"/>
                </a:lnTo>
                <a:lnTo>
                  <a:pt x="458765" y="2198443"/>
                </a:lnTo>
                <a:cubicBezTo>
                  <a:pt x="432279" y="2171957"/>
                  <a:pt x="432279" y="2129015"/>
                  <a:pt x="458765" y="2102531"/>
                </a:cubicBezTo>
                <a:cubicBezTo>
                  <a:pt x="472008" y="2089289"/>
                  <a:pt x="489364" y="2082667"/>
                  <a:pt x="506720" y="2082667"/>
                </a:cubicBezTo>
                <a:close/>
                <a:moveTo>
                  <a:pt x="166993" y="1983892"/>
                </a:moveTo>
                <a:cubicBezTo>
                  <a:pt x="182560" y="1983892"/>
                  <a:pt x="198129" y="1989830"/>
                  <a:pt x="210006" y="2001709"/>
                </a:cubicBezTo>
                <a:cubicBezTo>
                  <a:pt x="295483" y="2087185"/>
                  <a:pt x="380959" y="2172662"/>
                  <a:pt x="466436" y="2258140"/>
                </a:cubicBezTo>
                <a:cubicBezTo>
                  <a:pt x="490192" y="2281894"/>
                  <a:pt x="490192" y="2320410"/>
                  <a:pt x="466436" y="2344165"/>
                </a:cubicBezTo>
                <a:lnTo>
                  <a:pt x="466436" y="2344164"/>
                </a:lnTo>
                <a:cubicBezTo>
                  <a:pt x="442681" y="2367919"/>
                  <a:pt x="404165" y="2367919"/>
                  <a:pt x="380411" y="2344164"/>
                </a:cubicBezTo>
                <a:lnTo>
                  <a:pt x="123981" y="2087734"/>
                </a:lnTo>
                <a:cubicBezTo>
                  <a:pt x="100226" y="2063979"/>
                  <a:pt x="100226" y="2025463"/>
                  <a:pt x="123980" y="2001708"/>
                </a:cubicBezTo>
                <a:cubicBezTo>
                  <a:pt x="135858" y="1989831"/>
                  <a:pt x="151426" y="1983892"/>
                  <a:pt x="166993" y="1983892"/>
                </a:cubicBezTo>
                <a:close/>
                <a:moveTo>
                  <a:pt x="629747" y="1701383"/>
                </a:moveTo>
                <a:cubicBezTo>
                  <a:pt x="647105" y="1701383"/>
                  <a:pt x="664461" y="1708005"/>
                  <a:pt x="677703" y="1721247"/>
                </a:cubicBezTo>
                <a:lnTo>
                  <a:pt x="3161185" y="4204728"/>
                </a:lnTo>
                <a:lnTo>
                  <a:pt x="2969360" y="4204728"/>
                </a:lnTo>
                <a:lnTo>
                  <a:pt x="581791" y="1817159"/>
                </a:lnTo>
                <a:cubicBezTo>
                  <a:pt x="555305" y="1790674"/>
                  <a:pt x="555305" y="1747732"/>
                  <a:pt x="581791" y="1721247"/>
                </a:cubicBezTo>
                <a:cubicBezTo>
                  <a:pt x="595033" y="1708005"/>
                  <a:pt x="612391" y="1701383"/>
                  <a:pt x="629747" y="1701383"/>
                </a:cubicBezTo>
                <a:close/>
                <a:moveTo>
                  <a:pt x="170089" y="1464189"/>
                </a:moveTo>
                <a:cubicBezTo>
                  <a:pt x="186677" y="1464189"/>
                  <a:pt x="203265" y="1470518"/>
                  <a:pt x="215922" y="1483174"/>
                </a:cubicBezTo>
                <a:cubicBezTo>
                  <a:pt x="263099" y="1530352"/>
                  <a:pt x="310276" y="1577529"/>
                  <a:pt x="357451" y="1624706"/>
                </a:cubicBezTo>
                <a:cubicBezTo>
                  <a:pt x="382765" y="1650018"/>
                  <a:pt x="382765" y="1691060"/>
                  <a:pt x="357451" y="1716372"/>
                </a:cubicBezTo>
                <a:lnTo>
                  <a:pt x="357451" y="1716371"/>
                </a:lnTo>
                <a:cubicBezTo>
                  <a:pt x="332139" y="1741684"/>
                  <a:pt x="291099" y="1741684"/>
                  <a:pt x="265786" y="1716371"/>
                </a:cubicBezTo>
                <a:lnTo>
                  <a:pt x="124255" y="1574841"/>
                </a:lnTo>
                <a:cubicBezTo>
                  <a:pt x="98943" y="1549528"/>
                  <a:pt x="98943" y="1508488"/>
                  <a:pt x="124255" y="1483174"/>
                </a:cubicBezTo>
                <a:cubicBezTo>
                  <a:pt x="136911" y="1470518"/>
                  <a:pt x="153499" y="1464189"/>
                  <a:pt x="170089" y="1464189"/>
                </a:cubicBezTo>
                <a:close/>
                <a:moveTo>
                  <a:pt x="413173" y="1218732"/>
                </a:moveTo>
                <a:cubicBezTo>
                  <a:pt x="430530" y="1218732"/>
                  <a:pt x="447886" y="1225352"/>
                  <a:pt x="461129" y="1238595"/>
                </a:cubicBezTo>
                <a:cubicBezTo>
                  <a:pt x="1415595" y="2193060"/>
                  <a:pt x="2370061" y="3147526"/>
                  <a:pt x="3324528" y="4101993"/>
                </a:cubicBezTo>
                <a:cubicBezTo>
                  <a:pt x="3351012" y="4128478"/>
                  <a:pt x="3351012" y="4171419"/>
                  <a:pt x="3324528" y="4197905"/>
                </a:cubicBezTo>
                <a:lnTo>
                  <a:pt x="3324528" y="4197904"/>
                </a:lnTo>
                <a:lnTo>
                  <a:pt x="3314251" y="4204728"/>
                </a:lnTo>
                <a:lnTo>
                  <a:pt x="3238890" y="4204728"/>
                </a:lnTo>
                <a:lnTo>
                  <a:pt x="3228615" y="4197905"/>
                </a:lnTo>
                <a:lnTo>
                  <a:pt x="365216" y="1334507"/>
                </a:lnTo>
                <a:cubicBezTo>
                  <a:pt x="338732" y="1308022"/>
                  <a:pt x="338732" y="1265081"/>
                  <a:pt x="365216" y="1238595"/>
                </a:cubicBezTo>
                <a:cubicBezTo>
                  <a:pt x="378460" y="1225352"/>
                  <a:pt x="395816" y="1218732"/>
                  <a:pt x="413173" y="1218732"/>
                </a:cubicBezTo>
                <a:close/>
                <a:moveTo>
                  <a:pt x="625078" y="1190886"/>
                </a:moveTo>
                <a:cubicBezTo>
                  <a:pt x="642435" y="1190886"/>
                  <a:pt x="659791" y="1197508"/>
                  <a:pt x="673035" y="1210750"/>
                </a:cubicBezTo>
                <a:cubicBezTo>
                  <a:pt x="1627501" y="2165216"/>
                  <a:pt x="2581966" y="3119682"/>
                  <a:pt x="3536432" y="4074148"/>
                </a:cubicBezTo>
                <a:cubicBezTo>
                  <a:pt x="3562918" y="4100633"/>
                  <a:pt x="3562918" y="4143575"/>
                  <a:pt x="3536432" y="4170061"/>
                </a:cubicBezTo>
                <a:lnTo>
                  <a:pt x="3536432" y="4170060"/>
                </a:lnTo>
                <a:cubicBezTo>
                  <a:pt x="3509948" y="4196544"/>
                  <a:pt x="3467006" y="4196544"/>
                  <a:pt x="3440520" y="4170060"/>
                </a:cubicBezTo>
                <a:lnTo>
                  <a:pt x="577122" y="1306663"/>
                </a:lnTo>
                <a:cubicBezTo>
                  <a:pt x="550636" y="1280178"/>
                  <a:pt x="550636" y="1237236"/>
                  <a:pt x="577122" y="1210750"/>
                </a:cubicBezTo>
                <a:cubicBezTo>
                  <a:pt x="590364" y="1197508"/>
                  <a:pt x="607721" y="1190886"/>
                  <a:pt x="625078" y="1190886"/>
                </a:cubicBezTo>
                <a:close/>
                <a:moveTo>
                  <a:pt x="563200" y="881493"/>
                </a:moveTo>
                <a:cubicBezTo>
                  <a:pt x="580556" y="881494"/>
                  <a:pt x="597913" y="888116"/>
                  <a:pt x="611156" y="901358"/>
                </a:cubicBezTo>
                <a:cubicBezTo>
                  <a:pt x="1565621" y="1855823"/>
                  <a:pt x="2520087" y="2810289"/>
                  <a:pt x="3474554" y="3764755"/>
                </a:cubicBezTo>
                <a:cubicBezTo>
                  <a:pt x="3501040" y="3791241"/>
                  <a:pt x="3501039" y="3834182"/>
                  <a:pt x="3474554" y="3860667"/>
                </a:cubicBezTo>
                <a:lnTo>
                  <a:pt x="3474554" y="3860666"/>
                </a:lnTo>
                <a:cubicBezTo>
                  <a:pt x="3448069" y="3887152"/>
                  <a:pt x="3405127" y="3887152"/>
                  <a:pt x="3378641" y="3860666"/>
                </a:cubicBezTo>
                <a:lnTo>
                  <a:pt x="515243" y="997271"/>
                </a:lnTo>
                <a:cubicBezTo>
                  <a:pt x="488758" y="970785"/>
                  <a:pt x="488758" y="927843"/>
                  <a:pt x="515243" y="901358"/>
                </a:cubicBezTo>
                <a:cubicBezTo>
                  <a:pt x="528486" y="888116"/>
                  <a:pt x="545842" y="881494"/>
                  <a:pt x="563200" y="881493"/>
                </a:cubicBezTo>
                <a:close/>
                <a:moveTo>
                  <a:pt x="1257758" y="827321"/>
                </a:moveTo>
                <a:cubicBezTo>
                  <a:pt x="1275114" y="827323"/>
                  <a:pt x="1292472" y="833943"/>
                  <a:pt x="1305714" y="847185"/>
                </a:cubicBezTo>
                <a:lnTo>
                  <a:pt x="3832210" y="3373681"/>
                </a:lnTo>
                <a:lnTo>
                  <a:pt x="3832210" y="3565506"/>
                </a:lnTo>
                <a:lnTo>
                  <a:pt x="1209802" y="943098"/>
                </a:lnTo>
                <a:cubicBezTo>
                  <a:pt x="1183316" y="916613"/>
                  <a:pt x="1183316" y="873671"/>
                  <a:pt x="1209802" y="847185"/>
                </a:cubicBezTo>
                <a:cubicBezTo>
                  <a:pt x="1223044" y="833943"/>
                  <a:pt x="1240401" y="827323"/>
                  <a:pt x="1257758" y="827321"/>
                </a:cubicBezTo>
                <a:close/>
                <a:moveTo>
                  <a:pt x="911237" y="734505"/>
                </a:moveTo>
                <a:cubicBezTo>
                  <a:pt x="928595" y="734505"/>
                  <a:pt x="945952" y="741127"/>
                  <a:pt x="959195" y="754369"/>
                </a:cubicBezTo>
                <a:cubicBezTo>
                  <a:pt x="1913660" y="1708835"/>
                  <a:pt x="2868126" y="2663300"/>
                  <a:pt x="3822593" y="3617765"/>
                </a:cubicBezTo>
                <a:lnTo>
                  <a:pt x="3832210" y="3632249"/>
                </a:lnTo>
                <a:lnTo>
                  <a:pt x="3832210" y="3699194"/>
                </a:lnTo>
                <a:lnTo>
                  <a:pt x="3822592" y="3713679"/>
                </a:lnTo>
                <a:lnTo>
                  <a:pt x="3822592" y="3713677"/>
                </a:lnTo>
                <a:cubicBezTo>
                  <a:pt x="3796107" y="3740163"/>
                  <a:pt x="3753165" y="3740163"/>
                  <a:pt x="3726680" y="3713677"/>
                </a:cubicBezTo>
                <a:lnTo>
                  <a:pt x="863281" y="850280"/>
                </a:lnTo>
                <a:cubicBezTo>
                  <a:pt x="836796" y="823795"/>
                  <a:pt x="836796" y="780855"/>
                  <a:pt x="863281" y="754369"/>
                </a:cubicBezTo>
                <a:cubicBezTo>
                  <a:pt x="876525" y="741127"/>
                  <a:pt x="893881" y="734505"/>
                  <a:pt x="911237" y="734505"/>
                </a:cubicBezTo>
                <a:close/>
                <a:moveTo>
                  <a:pt x="2370782" y="685002"/>
                </a:moveTo>
                <a:cubicBezTo>
                  <a:pt x="2388139" y="685002"/>
                  <a:pt x="2405496" y="691624"/>
                  <a:pt x="2418739" y="704866"/>
                </a:cubicBezTo>
                <a:lnTo>
                  <a:pt x="3832210" y="2118337"/>
                </a:lnTo>
                <a:lnTo>
                  <a:pt x="3832210" y="2310161"/>
                </a:lnTo>
                <a:lnTo>
                  <a:pt x="2322826" y="800778"/>
                </a:lnTo>
                <a:cubicBezTo>
                  <a:pt x="2296340" y="774293"/>
                  <a:pt x="2296340" y="731350"/>
                  <a:pt x="2322826" y="704866"/>
                </a:cubicBezTo>
                <a:cubicBezTo>
                  <a:pt x="2336068" y="691622"/>
                  <a:pt x="2353426" y="685002"/>
                  <a:pt x="2370782" y="685002"/>
                </a:cubicBezTo>
                <a:close/>
                <a:moveTo>
                  <a:pt x="2841060" y="654061"/>
                </a:moveTo>
                <a:cubicBezTo>
                  <a:pt x="2858417" y="654060"/>
                  <a:pt x="2875775" y="660682"/>
                  <a:pt x="2889017" y="673925"/>
                </a:cubicBezTo>
                <a:lnTo>
                  <a:pt x="3832210" y="1617118"/>
                </a:lnTo>
                <a:lnTo>
                  <a:pt x="3832210" y="1808942"/>
                </a:lnTo>
                <a:lnTo>
                  <a:pt x="2793104" y="769837"/>
                </a:lnTo>
                <a:cubicBezTo>
                  <a:pt x="2766619" y="743351"/>
                  <a:pt x="2766619" y="700411"/>
                  <a:pt x="2793104" y="673925"/>
                </a:cubicBezTo>
                <a:cubicBezTo>
                  <a:pt x="2806347" y="660682"/>
                  <a:pt x="2823703" y="654061"/>
                  <a:pt x="2841060" y="654061"/>
                </a:cubicBezTo>
                <a:close/>
                <a:moveTo>
                  <a:pt x="1777427" y="589090"/>
                </a:moveTo>
                <a:cubicBezTo>
                  <a:pt x="1794784" y="589090"/>
                  <a:pt x="1812140" y="595712"/>
                  <a:pt x="1825384" y="608954"/>
                </a:cubicBezTo>
                <a:lnTo>
                  <a:pt x="3832210" y="2615781"/>
                </a:lnTo>
                <a:lnTo>
                  <a:pt x="3832210" y="2807604"/>
                </a:lnTo>
                <a:lnTo>
                  <a:pt x="1729471" y="704867"/>
                </a:lnTo>
                <a:cubicBezTo>
                  <a:pt x="1702985" y="678381"/>
                  <a:pt x="1702986" y="635440"/>
                  <a:pt x="1729471" y="608954"/>
                </a:cubicBezTo>
                <a:cubicBezTo>
                  <a:pt x="1742713" y="595711"/>
                  <a:pt x="1760070" y="589090"/>
                  <a:pt x="1777427" y="589090"/>
                </a:cubicBezTo>
                <a:close/>
                <a:moveTo>
                  <a:pt x="428585" y="490085"/>
                </a:moveTo>
                <a:cubicBezTo>
                  <a:pt x="445941" y="490085"/>
                  <a:pt x="463299" y="496707"/>
                  <a:pt x="476540" y="509949"/>
                </a:cubicBezTo>
                <a:cubicBezTo>
                  <a:pt x="1431006" y="1464414"/>
                  <a:pt x="2385473" y="2418880"/>
                  <a:pt x="3339939" y="3373345"/>
                </a:cubicBezTo>
                <a:cubicBezTo>
                  <a:pt x="3366425" y="3399831"/>
                  <a:pt x="3366423" y="3442773"/>
                  <a:pt x="3339939" y="3469259"/>
                </a:cubicBezTo>
                <a:lnTo>
                  <a:pt x="3339939" y="3469257"/>
                </a:lnTo>
                <a:cubicBezTo>
                  <a:pt x="3313453" y="3495743"/>
                  <a:pt x="3270511" y="3495743"/>
                  <a:pt x="3244026" y="3469257"/>
                </a:cubicBezTo>
                <a:lnTo>
                  <a:pt x="380627" y="605862"/>
                </a:lnTo>
                <a:cubicBezTo>
                  <a:pt x="354143" y="579376"/>
                  <a:pt x="354143" y="536435"/>
                  <a:pt x="380627" y="509949"/>
                </a:cubicBezTo>
                <a:cubicBezTo>
                  <a:pt x="393871" y="496707"/>
                  <a:pt x="411227" y="490085"/>
                  <a:pt x="428585" y="490085"/>
                </a:cubicBezTo>
                <a:close/>
                <a:moveTo>
                  <a:pt x="60829" y="402131"/>
                </a:moveTo>
                <a:cubicBezTo>
                  <a:pt x="76398" y="402131"/>
                  <a:pt x="91965" y="408070"/>
                  <a:pt x="103841" y="419947"/>
                </a:cubicBezTo>
                <a:cubicBezTo>
                  <a:pt x="189320" y="505424"/>
                  <a:pt x="274796" y="590902"/>
                  <a:pt x="360272" y="676379"/>
                </a:cubicBezTo>
                <a:cubicBezTo>
                  <a:pt x="384028" y="700134"/>
                  <a:pt x="384028" y="738649"/>
                  <a:pt x="360272" y="762404"/>
                </a:cubicBezTo>
                <a:cubicBezTo>
                  <a:pt x="336518" y="786159"/>
                  <a:pt x="298004" y="786159"/>
                  <a:pt x="274247" y="762404"/>
                </a:cubicBezTo>
                <a:lnTo>
                  <a:pt x="17817" y="505973"/>
                </a:lnTo>
                <a:cubicBezTo>
                  <a:pt x="-5938" y="482217"/>
                  <a:pt x="-5938" y="443703"/>
                  <a:pt x="17817" y="419947"/>
                </a:cubicBezTo>
                <a:cubicBezTo>
                  <a:pt x="29695" y="408070"/>
                  <a:pt x="45262" y="402131"/>
                  <a:pt x="60829" y="402131"/>
                </a:cubicBezTo>
                <a:close/>
                <a:moveTo>
                  <a:pt x="1325823" y="387986"/>
                </a:moveTo>
                <a:cubicBezTo>
                  <a:pt x="1343181" y="387986"/>
                  <a:pt x="1360537" y="394607"/>
                  <a:pt x="1373781" y="407849"/>
                </a:cubicBezTo>
                <a:lnTo>
                  <a:pt x="3832210" y="2866278"/>
                </a:lnTo>
                <a:lnTo>
                  <a:pt x="3832210" y="3058103"/>
                </a:lnTo>
                <a:lnTo>
                  <a:pt x="1277868" y="503761"/>
                </a:lnTo>
                <a:cubicBezTo>
                  <a:pt x="1251382" y="477277"/>
                  <a:pt x="1251382" y="434335"/>
                  <a:pt x="1277868" y="407849"/>
                </a:cubicBezTo>
                <a:cubicBezTo>
                  <a:pt x="1291110" y="394607"/>
                  <a:pt x="1308467" y="387986"/>
                  <a:pt x="1325823" y="387986"/>
                </a:cubicBezTo>
                <a:close/>
                <a:moveTo>
                  <a:pt x="1059746" y="375610"/>
                </a:moveTo>
                <a:cubicBezTo>
                  <a:pt x="1077102" y="375610"/>
                  <a:pt x="1094459" y="382231"/>
                  <a:pt x="1107702" y="395473"/>
                </a:cubicBezTo>
                <a:lnTo>
                  <a:pt x="3832210" y="3119980"/>
                </a:lnTo>
                <a:lnTo>
                  <a:pt x="3832210" y="3311805"/>
                </a:lnTo>
                <a:lnTo>
                  <a:pt x="1011790" y="491387"/>
                </a:lnTo>
                <a:cubicBezTo>
                  <a:pt x="985304" y="464901"/>
                  <a:pt x="985304" y="421959"/>
                  <a:pt x="1011790" y="395473"/>
                </a:cubicBezTo>
                <a:cubicBezTo>
                  <a:pt x="1025032" y="382231"/>
                  <a:pt x="1042389" y="375610"/>
                  <a:pt x="1059746" y="375610"/>
                </a:cubicBezTo>
                <a:close/>
                <a:moveTo>
                  <a:pt x="1817757" y="375608"/>
                </a:moveTo>
                <a:cubicBezTo>
                  <a:pt x="1835114" y="375608"/>
                  <a:pt x="1852472" y="382229"/>
                  <a:pt x="1865714" y="395472"/>
                </a:cubicBezTo>
                <a:lnTo>
                  <a:pt x="3832210" y="2361967"/>
                </a:lnTo>
                <a:lnTo>
                  <a:pt x="3832210" y="2553792"/>
                </a:lnTo>
                <a:lnTo>
                  <a:pt x="1769801" y="491384"/>
                </a:lnTo>
                <a:cubicBezTo>
                  <a:pt x="1743316" y="464900"/>
                  <a:pt x="1743316" y="421958"/>
                  <a:pt x="1769802" y="395472"/>
                </a:cubicBezTo>
                <a:cubicBezTo>
                  <a:pt x="1783044" y="382229"/>
                  <a:pt x="1800401" y="375608"/>
                  <a:pt x="1817757" y="375608"/>
                </a:cubicBezTo>
                <a:close/>
                <a:moveTo>
                  <a:pt x="2303504" y="369417"/>
                </a:moveTo>
                <a:cubicBezTo>
                  <a:pt x="2320861" y="369419"/>
                  <a:pt x="2338219" y="376039"/>
                  <a:pt x="2351461" y="389281"/>
                </a:cubicBezTo>
                <a:lnTo>
                  <a:pt x="3832210" y="1870031"/>
                </a:lnTo>
                <a:lnTo>
                  <a:pt x="3832210" y="2061855"/>
                </a:lnTo>
                <a:lnTo>
                  <a:pt x="2255548" y="485194"/>
                </a:lnTo>
                <a:cubicBezTo>
                  <a:pt x="2229064" y="458709"/>
                  <a:pt x="2229064" y="415767"/>
                  <a:pt x="2255548" y="389281"/>
                </a:cubicBezTo>
                <a:cubicBezTo>
                  <a:pt x="2268790" y="376039"/>
                  <a:pt x="2286148" y="369417"/>
                  <a:pt x="2303504" y="369417"/>
                </a:cubicBezTo>
                <a:close/>
                <a:moveTo>
                  <a:pt x="2284153" y="99004"/>
                </a:moveTo>
                <a:cubicBezTo>
                  <a:pt x="2300742" y="99004"/>
                  <a:pt x="2317330" y="105332"/>
                  <a:pt x="2329986" y="117988"/>
                </a:cubicBezTo>
                <a:cubicBezTo>
                  <a:pt x="2377163" y="165165"/>
                  <a:pt x="2424340" y="212342"/>
                  <a:pt x="2471517" y="259520"/>
                </a:cubicBezTo>
                <a:cubicBezTo>
                  <a:pt x="2496830" y="284833"/>
                  <a:pt x="2496830" y="325873"/>
                  <a:pt x="2471517" y="351186"/>
                </a:cubicBezTo>
                <a:lnTo>
                  <a:pt x="2471517" y="351185"/>
                </a:lnTo>
                <a:cubicBezTo>
                  <a:pt x="2446204" y="376497"/>
                  <a:pt x="2405163" y="376499"/>
                  <a:pt x="2379851" y="351185"/>
                </a:cubicBezTo>
                <a:lnTo>
                  <a:pt x="2238320" y="209654"/>
                </a:lnTo>
                <a:cubicBezTo>
                  <a:pt x="2213008" y="184342"/>
                  <a:pt x="2213008" y="143302"/>
                  <a:pt x="2238320" y="117988"/>
                </a:cubicBezTo>
                <a:cubicBezTo>
                  <a:pt x="2250977" y="105332"/>
                  <a:pt x="2267565" y="99004"/>
                  <a:pt x="2284153" y="99004"/>
                </a:cubicBezTo>
                <a:close/>
                <a:moveTo>
                  <a:pt x="906993" y="0"/>
                </a:moveTo>
                <a:cubicBezTo>
                  <a:pt x="923581" y="0"/>
                  <a:pt x="940169" y="6328"/>
                  <a:pt x="952826" y="18985"/>
                </a:cubicBezTo>
                <a:cubicBezTo>
                  <a:pt x="1000003" y="66162"/>
                  <a:pt x="1047180" y="113339"/>
                  <a:pt x="1094356" y="160515"/>
                </a:cubicBezTo>
                <a:cubicBezTo>
                  <a:pt x="1119669" y="185829"/>
                  <a:pt x="1119669" y="226869"/>
                  <a:pt x="1094356" y="252181"/>
                </a:cubicBezTo>
                <a:cubicBezTo>
                  <a:pt x="1069043" y="277494"/>
                  <a:pt x="1028003" y="277494"/>
                  <a:pt x="1002689" y="252180"/>
                </a:cubicBezTo>
                <a:lnTo>
                  <a:pt x="861160" y="110651"/>
                </a:lnTo>
                <a:cubicBezTo>
                  <a:pt x="835846" y="85337"/>
                  <a:pt x="835846" y="44297"/>
                  <a:pt x="861160" y="18985"/>
                </a:cubicBezTo>
                <a:cubicBezTo>
                  <a:pt x="873815" y="6328"/>
                  <a:pt x="890405" y="0"/>
                  <a:pt x="906993" y="0"/>
                </a:cubicBezTo>
                <a:close/>
              </a:path>
            </a:pathLst>
          </a:custGeom>
          <a:pattFill prst="pct5">
            <a:fgClr>
              <a:schemeClr val="tx1"/>
            </a:fgClr>
            <a:bgClr>
              <a:schemeClr val="bg1">
                <a:lumMod val="85000"/>
              </a:schemeClr>
            </a:bgClr>
          </a:pattFill>
        </p:spPr>
        <p:txBody>
          <a:bodyPr wrap="square" anchor="ctr">
            <a:noAutofit/>
          </a:bodyPr>
          <a:lstStyle>
            <a:lvl1pPr marL="0" indent="0" algn="ctr">
              <a:buNone/>
              <a:defRPr sz="1600" b="1" i="0">
                <a:latin typeface="Source Sans Pro" panose="020B0503030403020204" charset="0"/>
                <a:ea typeface="Source Sans Pro" panose="020B0503030403020204" charset="0"/>
                <a:cs typeface="Source Sans Pro" panose="020B0503030403020204" charset="0"/>
              </a:defRPr>
            </a:lvl1pPr>
          </a:lstStyle>
          <a:p>
            <a:r>
              <a:rPr lang="en-US"/>
              <a:t>Drag &amp; Drop Image</a:t>
            </a:r>
            <a:endParaRPr 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Clear">
    <p:spTree>
      <p:nvGrpSpPr>
        <p:cNvPr id="1" name=""/>
        <p:cNvGrpSpPr/>
        <p:nvPr/>
      </p:nvGrpSpPr>
      <p:grpSpPr>
        <a:xfrm>
          <a:off x="0" y="0"/>
          <a:ext cx="0" cy="0"/>
          <a:chOff x="0" y="0"/>
          <a:chExt cx="0" cy="0"/>
        </a:xfrm>
      </p:grpSpPr>
      <p:sp>
        <p:nvSpPr>
          <p:cNvPr id="2" name="Rectangle 1"/>
          <p:cNvSpPr>
            <a:spLocks noGrp="1"/>
          </p:cNvSpPr>
          <p:nvPr>
            <p:ph type="sldNum" sz="quarter" idx="10"/>
          </p:nvPr>
        </p:nvSpPr>
        <p:spPr/>
        <p:txBody>
          <a:bodyPr/>
          <a:lstStyle>
            <a:lvl1pPr>
              <a:defRPr/>
            </a:lvl1pPr>
          </a:lstStyle>
          <a:p>
            <a:pPr>
              <a:defRPr/>
            </a:pPr>
            <a:fld id="{09DEE892-30F2-5D47-864F-34B4C1F0477B}" type="slidenum">
              <a:rPr lang="es-ES">
                <a:solidFill>
                  <a:prstClr val="black">
                    <a:tint val="75000"/>
                  </a:prstClr>
                </a:solidFill>
              </a:rPr>
            </a:fld>
            <a:endParaRPr lang="es-ES">
              <a:solidFill>
                <a:prstClr val="black">
                  <a:tint val="75000"/>
                </a:prstClr>
              </a:solidFil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x">
  <p:cSld name="Title &amp; Subtitle">
    <p:spTree>
      <p:nvGrpSpPr>
        <p:cNvPr id="1" name=""/>
        <p:cNvGrpSpPr/>
        <p:nvPr/>
      </p:nvGrpSpPr>
      <p:grpSpPr>
        <a:xfrm>
          <a:off x="0" y="0"/>
          <a:ext cx="0" cy="0"/>
          <a:chOff x="0" y="0"/>
          <a:chExt cx="0" cy="0"/>
        </a:xfrm>
      </p:grpSpPr>
      <p:sp>
        <p:nvSpPr>
          <p:cNvPr id="6" name="Slide Number Placeholder 9"/>
          <p:cNvSpPr>
            <a:spLocks noGrp="1"/>
          </p:cNvSpPr>
          <p:nvPr>
            <p:ph type="sldNum" sz="quarter" idx="4"/>
          </p:nvPr>
        </p:nvSpPr>
        <p:spPr>
          <a:xfrm>
            <a:off x="11382375" y="15402"/>
            <a:ext cx="430181" cy="297841"/>
          </a:xfrm>
          <a:prstGeom prst="rect">
            <a:avLst/>
          </a:prstGeom>
        </p:spPr>
        <p:txBody>
          <a:bodyPr vert="horz" lIns="91440" tIns="45720" rIns="91440" bIns="45720" rtlCol="0" anchor="ctr"/>
          <a:lstStyle>
            <a:lvl1pPr algn="ctr">
              <a:defRPr sz="1065">
                <a:solidFill>
                  <a:schemeClr val="bg1"/>
                </a:solidFill>
              </a:defRPr>
            </a:lvl1pPr>
          </a:lstStyle>
          <a:p>
            <a:fld id="{4A8454CE-A017-41A1-B2AF-6CF4C99720F1}" type="slidenum">
              <a:rPr lang="en-US" smtClean="0">
                <a:solidFill>
                  <a:prstClr val="white"/>
                </a:solidFill>
              </a:rPr>
            </a:fld>
            <a:endParaRPr lang="en-US" dirty="0">
              <a:solidFill>
                <a:prstClr val="white"/>
              </a:solidFil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_medel PG">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56BA60E0-C9D8-416C-986D-D0D82734880D}"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5599C50-4931-4680-8D78-B17F75D67205}" type="slidenum">
              <a:rPr lang="zh-CN" altLang="en-US" smtClean="0"/>
            </a:fld>
            <a:endParaRPr lang="zh-CN" alt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Master Slide 1">
    <p:spTree>
      <p:nvGrpSpPr>
        <p:cNvPr id="1" name=""/>
        <p:cNvGrpSpPr/>
        <p:nvPr/>
      </p:nvGrpSpPr>
      <p:grpSpPr>
        <a:xfrm>
          <a:off x="0" y="0"/>
          <a:ext cx="0" cy="0"/>
          <a:chOff x="0" y="0"/>
          <a:chExt cx="0" cy="0"/>
        </a:xfrm>
      </p:grpSpPr>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2_Normal Center no title">
    <p:spTree>
      <p:nvGrpSpPr>
        <p:cNvPr id="1" name=""/>
        <p:cNvGrpSpPr/>
        <p:nvPr/>
      </p:nvGrpSpPr>
      <p:grpSpPr>
        <a:xfrm>
          <a:off x="0" y="0"/>
          <a:ext cx="0" cy="0"/>
          <a:chOff x="0" y="0"/>
          <a:chExt cx="0" cy="0"/>
        </a:xfrm>
      </p:grpSpPr>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39_Title Slide">
    <p:spTree>
      <p:nvGrpSpPr>
        <p:cNvPr id="1" name=""/>
        <p:cNvGrpSpPr/>
        <p:nvPr/>
      </p:nvGrpSpPr>
      <p:grpSpPr>
        <a:xfrm>
          <a:off x="0" y="0"/>
          <a:ext cx="0" cy="0"/>
          <a:chOff x="0" y="0"/>
          <a:chExt cx="0" cy="0"/>
        </a:xfrm>
      </p:grpSpPr>
      <p:sp>
        <p:nvSpPr>
          <p:cNvPr id="9" name="Picture Placeholder 12"/>
          <p:cNvSpPr>
            <a:spLocks noGrp="1"/>
          </p:cNvSpPr>
          <p:nvPr>
            <p:ph type="pic" sz="quarter" idx="12"/>
          </p:nvPr>
        </p:nvSpPr>
        <p:spPr>
          <a:xfrm>
            <a:off x="6932097" y="1512936"/>
            <a:ext cx="6314346" cy="3949301"/>
          </a:xfrm>
          <a:prstGeom prst="rect">
            <a:avLst/>
          </a:prstGeom>
          <a:pattFill prst="lgCheck">
            <a:fgClr>
              <a:schemeClr val="bg1">
                <a:lumMod val="90000"/>
                <a:lumOff val="10000"/>
              </a:schemeClr>
            </a:fgClr>
            <a:bgClr>
              <a:schemeClr val="bg1"/>
            </a:bgClr>
          </a:pattFill>
        </p:spPr>
        <p:txBody>
          <a:bodyPr wrap="square" anchor="ctr">
            <a:noAutofit/>
          </a:bodyPr>
          <a:lstStyle>
            <a:lvl1pPr algn="ctr">
              <a:defRPr/>
            </a:lvl1pPr>
          </a:lstStyle>
          <a:p>
            <a:endParaRPr lang="en-US"/>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35_Title Slide">
    <p:spTree>
      <p:nvGrpSpPr>
        <p:cNvPr id="1" name=""/>
        <p:cNvGrpSpPr/>
        <p:nvPr/>
      </p:nvGrpSpPr>
      <p:grpSpPr>
        <a:xfrm>
          <a:off x="0" y="0"/>
          <a:ext cx="0" cy="0"/>
          <a:chOff x="0" y="0"/>
          <a:chExt cx="0" cy="0"/>
        </a:xfrm>
      </p:grpSpPr>
      <p:sp>
        <p:nvSpPr>
          <p:cNvPr id="5" name="Picture Placeholder 2"/>
          <p:cNvSpPr>
            <a:spLocks noGrp="1"/>
          </p:cNvSpPr>
          <p:nvPr>
            <p:ph type="pic" sz="quarter" idx="11" hasCustomPrompt="1"/>
          </p:nvPr>
        </p:nvSpPr>
        <p:spPr>
          <a:xfrm>
            <a:off x="3300984" y="4215384"/>
            <a:ext cx="2093976" cy="3721608"/>
          </a:xfrm>
          <a:prstGeom prst="rect">
            <a:avLst/>
          </a:prstGeom>
          <a:pattFill prst="pct5">
            <a:fgClr>
              <a:schemeClr val="tx1"/>
            </a:fgClr>
            <a:bgClr>
              <a:schemeClr val="bg1">
                <a:lumMod val="85000"/>
              </a:schemeClr>
            </a:bgClr>
          </a:pattFill>
          <a:effectLst/>
          <a:scene3d>
            <a:camera prst="orthographicFront">
              <a:rot lat="2400000" lon="2400000" rev="3600000"/>
            </a:camera>
            <a:lightRig rig="threePt" dir="t"/>
          </a:scene3d>
        </p:spPr>
        <p:txBody>
          <a:bodyPr anchor="ctr"/>
          <a:lstStyle>
            <a:lvl1pPr marL="0" indent="0" algn="ctr">
              <a:buNone/>
              <a:defRPr sz="1600" b="0" i="0">
                <a:latin typeface="Source Sans Pro" panose="020B0503030403020204" charset="0"/>
                <a:ea typeface="Source Sans Pro" panose="020B0503030403020204" charset="0"/>
                <a:cs typeface="Source Sans Pro" panose="020B0503030403020204" charset="0"/>
              </a:defRPr>
            </a:lvl1pPr>
          </a:lstStyle>
          <a:p>
            <a:r>
              <a:rPr lang="en-US" dirty="0"/>
              <a:t>Drag &amp; Drop Image</a:t>
            </a:r>
            <a:endParaRPr lang="en-US" dirty="0"/>
          </a:p>
        </p:txBody>
      </p:sp>
      <p:pic>
        <p:nvPicPr>
          <p:cNvPr id="15" name="Picture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344161" y="2213356"/>
            <a:ext cx="5203862" cy="3360312"/>
          </a:xfrm>
          <a:prstGeom prst="rect">
            <a:avLst/>
          </a:prstGeom>
        </p:spPr>
      </p:pic>
      <p:sp>
        <p:nvSpPr>
          <p:cNvPr id="9" name="Picture Placeholder 2"/>
          <p:cNvSpPr>
            <a:spLocks noGrp="1"/>
          </p:cNvSpPr>
          <p:nvPr>
            <p:ph type="pic" sz="quarter" idx="12" hasCustomPrompt="1"/>
          </p:nvPr>
        </p:nvSpPr>
        <p:spPr>
          <a:xfrm>
            <a:off x="5112553" y="3076055"/>
            <a:ext cx="2093976" cy="3721608"/>
          </a:xfrm>
          <a:prstGeom prst="rect">
            <a:avLst/>
          </a:prstGeom>
          <a:pattFill prst="pct5">
            <a:fgClr>
              <a:schemeClr val="tx1"/>
            </a:fgClr>
            <a:bgClr>
              <a:schemeClr val="bg1">
                <a:lumMod val="85000"/>
              </a:schemeClr>
            </a:bgClr>
          </a:pattFill>
          <a:effectLst/>
          <a:scene3d>
            <a:camera prst="orthographicFront">
              <a:rot lat="2400000" lon="2400000" rev="3600000"/>
            </a:camera>
            <a:lightRig rig="threePt" dir="t"/>
          </a:scene3d>
        </p:spPr>
        <p:txBody>
          <a:bodyPr anchor="ctr"/>
          <a:lstStyle>
            <a:lvl1pPr marL="0" indent="0" algn="ctr">
              <a:buNone/>
              <a:defRPr sz="1600" b="0" i="0">
                <a:latin typeface="Source Sans Pro" panose="020B0503030403020204" charset="0"/>
                <a:ea typeface="Source Sans Pro" panose="020B0503030403020204" charset="0"/>
                <a:cs typeface="Source Sans Pro" panose="020B0503030403020204" charset="0"/>
              </a:defRPr>
            </a:lvl1pPr>
          </a:lstStyle>
          <a:p>
            <a:r>
              <a:rPr lang="en-US" dirty="0"/>
              <a:t>Drag &amp; Drop Image</a:t>
            </a:r>
            <a:endParaRPr lang="en-US" dirty="0"/>
          </a:p>
        </p:txBody>
      </p:sp>
      <p:sp>
        <p:nvSpPr>
          <p:cNvPr id="10" name="Picture Placeholder 2"/>
          <p:cNvSpPr>
            <a:spLocks noGrp="1"/>
          </p:cNvSpPr>
          <p:nvPr>
            <p:ph type="pic" sz="quarter" idx="14" hasCustomPrompt="1"/>
          </p:nvPr>
        </p:nvSpPr>
        <p:spPr>
          <a:xfrm>
            <a:off x="8685085" y="820709"/>
            <a:ext cx="2093976" cy="3721608"/>
          </a:xfrm>
          <a:prstGeom prst="rect">
            <a:avLst/>
          </a:prstGeom>
          <a:pattFill prst="pct5">
            <a:fgClr>
              <a:schemeClr val="tx1"/>
            </a:fgClr>
            <a:bgClr>
              <a:schemeClr val="bg1">
                <a:lumMod val="85000"/>
              </a:schemeClr>
            </a:bgClr>
          </a:pattFill>
          <a:effectLst/>
          <a:scene3d>
            <a:camera prst="orthographicFront">
              <a:rot lat="2400000" lon="2400000" rev="3600000"/>
            </a:camera>
            <a:lightRig rig="threePt" dir="t"/>
          </a:scene3d>
        </p:spPr>
        <p:txBody>
          <a:bodyPr anchor="ctr"/>
          <a:lstStyle>
            <a:lvl1pPr marL="0" indent="0" algn="ctr">
              <a:buNone/>
              <a:defRPr sz="1600" b="0" i="0">
                <a:latin typeface="Source Sans Pro" panose="020B0503030403020204" charset="0"/>
                <a:ea typeface="Source Sans Pro" panose="020B0503030403020204" charset="0"/>
                <a:cs typeface="Source Sans Pro" panose="020B0503030403020204" charset="0"/>
              </a:defRPr>
            </a:lvl1pPr>
          </a:lstStyle>
          <a:p>
            <a:r>
              <a:rPr lang="en-US" dirty="0"/>
              <a:t>Drag &amp; Drop Image</a:t>
            </a:r>
            <a:endParaRPr lang="en-US" dirty="0"/>
          </a:p>
        </p:txBody>
      </p:sp>
      <p:sp>
        <p:nvSpPr>
          <p:cNvPr id="11" name="Picture Placeholder 2"/>
          <p:cNvSpPr>
            <a:spLocks noGrp="1"/>
          </p:cNvSpPr>
          <p:nvPr>
            <p:ph type="pic" sz="quarter" idx="15" hasCustomPrompt="1"/>
          </p:nvPr>
        </p:nvSpPr>
        <p:spPr>
          <a:xfrm>
            <a:off x="10487042" y="-311247"/>
            <a:ext cx="2093976" cy="3721608"/>
          </a:xfrm>
          <a:prstGeom prst="rect">
            <a:avLst/>
          </a:prstGeom>
          <a:pattFill prst="pct5">
            <a:fgClr>
              <a:schemeClr val="tx1"/>
            </a:fgClr>
            <a:bgClr>
              <a:schemeClr val="bg1">
                <a:lumMod val="85000"/>
              </a:schemeClr>
            </a:bgClr>
          </a:pattFill>
          <a:effectLst/>
          <a:scene3d>
            <a:camera prst="orthographicFront">
              <a:rot lat="2400000" lon="2400000" rev="3600000"/>
            </a:camera>
            <a:lightRig rig="threePt" dir="t"/>
          </a:scene3d>
        </p:spPr>
        <p:txBody>
          <a:bodyPr anchor="ctr"/>
          <a:lstStyle>
            <a:lvl1pPr marL="0" indent="0" algn="ctr">
              <a:buNone/>
              <a:defRPr sz="1600" b="0" i="0">
                <a:latin typeface="Source Sans Pro" panose="020B0503030403020204" charset="0"/>
                <a:ea typeface="Source Sans Pro" panose="020B0503030403020204" charset="0"/>
                <a:cs typeface="Source Sans Pro" panose="020B0503030403020204" charset="0"/>
              </a:defRPr>
            </a:lvl1pPr>
          </a:lstStyle>
          <a:p>
            <a:r>
              <a:rPr lang="en-US" dirty="0"/>
              <a:t>Drag &amp; Drop Image</a:t>
            </a:r>
            <a:endParaRPr lang="en-US" dirty="0"/>
          </a:p>
        </p:txBody>
      </p:sp>
      <p:sp>
        <p:nvSpPr>
          <p:cNvPr id="13" name="Picture Placeholder 2"/>
          <p:cNvSpPr>
            <a:spLocks noGrp="1"/>
          </p:cNvSpPr>
          <p:nvPr>
            <p:ph type="pic" sz="quarter" idx="13" hasCustomPrompt="1"/>
          </p:nvPr>
        </p:nvSpPr>
        <p:spPr>
          <a:xfrm>
            <a:off x="7016275" y="1791063"/>
            <a:ext cx="1901952" cy="3931920"/>
          </a:xfrm>
          <a:prstGeom prst="rect">
            <a:avLst/>
          </a:prstGeom>
          <a:pattFill prst="pct5">
            <a:fgClr>
              <a:schemeClr val="tx1"/>
            </a:fgClr>
            <a:bgClr>
              <a:schemeClr val="bg1">
                <a:lumMod val="85000"/>
              </a:schemeClr>
            </a:bgClr>
          </a:pattFill>
          <a:effectLst/>
          <a:scene3d>
            <a:camera prst="orthographicFront">
              <a:rot lat="2400000" lon="2400000" rev="3630000"/>
            </a:camera>
            <a:lightRig rig="threePt" dir="t"/>
          </a:scene3d>
          <a:sp3d/>
        </p:spPr>
        <p:txBody>
          <a:bodyPr anchor="ctr"/>
          <a:lstStyle>
            <a:lvl1pPr marL="0" indent="0" algn="ctr">
              <a:buNone/>
              <a:defRPr sz="1600" b="0" i="0">
                <a:latin typeface="Source Sans Pro" panose="020B0503030403020204" charset="0"/>
                <a:ea typeface="Source Sans Pro" panose="020B0503030403020204" charset="0"/>
                <a:cs typeface="Source Sans Pro" panose="020B0503030403020204" charset="0"/>
              </a:defRPr>
            </a:lvl1pPr>
          </a:lstStyle>
          <a:p>
            <a:r>
              <a:rPr lang="en-US" dirty="0"/>
              <a:t>Drag &amp; Drop Image</a:t>
            </a:r>
            <a:endParaRPr lang="en-US" dirty="0"/>
          </a:p>
        </p:txBody>
      </p:sp>
      <p:sp>
        <p:nvSpPr>
          <p:cNvPr id="14" name="Title 7"/>
          <p:cNvSpPr>
            <a:spLocks noGrp="1"/>
          </p:cNvSpPr>
          <p:nvPr>
            <p:ph type="title"/>
          </p:nvPr>
        </p:nvSpPr>
        <p:spPr>
          <a:xfrm>
            <a:off x="2400300" y="1253340"/>
            <a:ext cx="6768414" cy="847310"/>
          </a:xfrm>
          <a:prstGeom prst="rect">
            <a:avLst/>
          </a:prstGeom>
        </p:spPr>
        <p:txBody>
          <a:bodyPr lIns="0"/>
          <a:lstStyle>
            <a:lvl1pPr>
              <a:defRPr sz="2800" b="1" i="0">
                <a:latin typeface="Titillium" charset="0"/>
                <a:ea typeface="Titillium" charset="0"/>
                <a:cs typeface="Titillium" charset="0"/>
              </a:defRPr>
            </a:lvl1pPr>
          </a:lstStyle>
          <a:p>
            <a:r>
              <a:rPr lang="en-US"/>
              <a:t>Click to edit Master title style</a:t>
            </a:r>
            <a:endParaRPr lang="en-US"/>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44_Title Slide">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633624" y="-476036"/>
            <a:ext cx="4176215" cy="5687454"/>
          </a:xfrm>
          <a:prstGeom prst="rect">
            <a:avLst/>
          </a:prstGeom>
        </p:spPr>
      </p:pic>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782206" y="2180667"/>
            <a:ext cx="4176215" cy="5687454"/>
          </a:xfrm>
          <a:prstGeom prst="rect">
            <a:avLst/>
          </a:prstGeom>
        </p:spPr>
      </p:pic>
      <p:sp>
        <p:nvSpPr>
          <p:cNvPr id="9" name="Picture Placeholder 12"/>
          <p:cNvSpPr>
            <a:spLocks noGrp="1"/>
          </p:cNvSpPr>
          <p:nvPr>
            <p:ph type="pic" sz="quarter" idx="12"/>
          </p:nvPr>
        </p:nvSpPr>
        <p:spPr>
          <a:xfrm>
            <a:off x="5226866" y="2649757"/>
            <a:ext cx="3286940" cy="4356524"/>
          </a:xfrm>
          <a:prstGeom prst="rect">
            <a:avLst/>
          </a:prstGeom>
          <a:pattFill prst="lgCheck">
            <a:fgClr>
              <a:schemeClr val="bg1">
                <a:lumMod val="90000"/>
                <a:lumOff val="10000"/>
              </a:schemeClr>
            </a:fgClr>
            <a:bgClr>
              <a:schemeClr val="bg1"/>
            </a:bgClr>
          </a:pattFill>
        </p:spPr>
        <p:txBody>
          <a:bodyPr wrap="square" anchor="ctr">
            <a:noAutofit/>
          </a:bodyPr>
          <a:lstStyle>
            <a:lvl1pPr algn="ctr">
              <a:defRPr/>
            </a:lvl1pPr>
          </a:lstStyle>
          <a:p>
            <a:endParaRPr lang="en-US"/>
          </a:p>
        </p:txBody>
      </p:sp>
      <p:sp>
        <p:nvSpPr>
          <p:cNvPr id="7" name="Picture Placeholder 12"/>
          <p:cNvSpPr>
            <a:spLocks noGrp="1"/>
          </p:cNvSpPr>
          <p:nvPr>
            <p:ph type="pic" sz="quarter" idx="13"/>
          </p:nvPr>
        </p:nvSpPr>
        <p:spPr>
          <a:xfrm>
            <a:off x="9106887" y="-9952"/>
            <a:ext cx="3286940" cy="4356524"/>
          </a:xfrm>
          <a:prstGeom prst="rect">
            <a:avLst/>
          </a:prstGeom>
          <a:pattFill prst="lgCheck">
            <a:fgClr>
              <a:schemeClr val="bg1">
                <a:lumMod val="90000"/>
                <a:lumOff val="10000"/>
              </a:schemeClr>
            </a:fgClr>
            <a:bgClr>
              <a:schemeClr val="bg1"/>
            </a:bgClr>
          </a:pattFill>
        </p:spPr>
        <p:txBody>
          <a:bodyPr wrap="square" anchor="ctr">
            <a:noAutofit/>
          </a:bodyPr>
          <a:lstStyle>
            <a:lvl1pPr algn="ctr">
              <a:defRPr/>
            </a:lvl1pPr>
          </a:lstStyle>
          <a:p>
            <a:endParaRPr lang="en-US"/>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45_Title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20700000">
            <a:off x="5664303" y="2195662"/>
            <a:ext cx="3251251" cy="5705856"/>
          </a:xfrm>
          <a:prstGeom prst="rect">
            <a:avLst/>
          </a:prstGeom>
        </p:spPr>
      </p:pic>
      <p:sp>
        <p:nvSpPr>
          <p:cNvPr id="9" name="Picture Placeholder 12"/>
          <p:cNvSpPr>
            <a:spLocks noGrp="1"/>
          </p:cNvSpPr>
          <p:nvPr>
            <p:ph type="pic" sz="quarter" idx="12"/>
          </p:nvPr>
        </p:nvSpPr>
        <p:spPr>
          <a:xfrm rot="20700000">
            <a:off x="6092513" y="2822202"/>
            <a:ext cx="2221829" cy="3938362"/>
          </a:xfrm>
          <a:prstGeom prst="rect">
            <a:avLst/>
          </a:prstGeom>
          <a:pattFill prst="lgCheck">
            <a:fgClr>
              <a:schemeClr val="bg1">
                <a:lumMod val="90000"/>
                <a:lumOff val="10000"/>
              </a:schemeClr>
            </a:fgClr>
            <a:bgClr>
              <a:schemeClr val="bg1"/>
            </a:bgClr>
          </a:pattFill>
        </p:spPr>
        <p:txBody>
          <a:bodyPr wrap="square" anchor="ctr">
            <a:noAutofit/>
          </a:bodyPr>
          <a:lstStyle>
            <a:lvl1pPr algn="ctr">
              <a:defRPr/>
            </a:lvl1pPr>
          </a:lstStyle>
          <a:p>
            <a:endParaRPr lang="en-US"/>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20700000">
            <a:off x="7418962" y="-1597862"/>
            <a:ext cx="3251251" cy="5705856"/>
          </a:xfrm>
          <a:prstGeom prst="rect">
            <a:avLst/>
          </a:prstGeom>
        </p:spPr>
      </p:pic>
      <p:sp>
        <p:nvSpPr>
          <p:cNvPr id="10" name="Picture Placeholder 12"/>
          <p:cNvSpPr>
            <a:spLocks noGrp="1"/>
          </p:cNvSpPr>
          <p:nvPr>
            <p:ph type="pic" sz="quarter" idx="13"/>
          </p:nvPr>
        </p:nvSpPr>
        <p:spPr>
          <a:xfrm rot="20700000">
            <a:off x="7847172" y="-971322"/>
            <a:ext cx="2221829" cy="3938362"/>
          </a:xfrm>
          <a:prstGeom prst="rect">
            <a:avLst/>
          </a:prstGeom>
          <a:pattFill prst="lgCheck">
            <a:fgClr>
              <a:schemeClr val="bg1">
                <a:lumMod val="90000"/>
                <a:lumOff val="10000"/>
              </a:schemeClr>
            </a:fgClr>
            <a:bgClr>
              <a:schemeClr val="bg1"/>
            </a:bgClr>
          </a:pattFill>
        </p:spPr>
        <p:txBody>
          <a:bodyPr wrap="square" anchor="ctr">
            <a:noAutofit/>
          </a:bodyPr>
          <a:lstStyle>
            <a:lvl1pPr algn="ctr">
              <a:defRPr/>
            </a:lvl1pPr>
          </a:lstStyle>
          <a:p>
            <a:endParaRPr lang="en-US"/>
          </a:p>
        </p:txBody>
      </p:sp>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20700000">
            <a:off x="8852347" y="3542549"/>
            <a:ext cx="3251251" cy="5705856"/>
          </a:xfrm>
          <a:prstGeom prst="rect">
            <a:avLst/>
          </a:prstGeom>
        </p:spPr>
      </p:pic>
      <p:sp>
        <p:nvSpPr>
          <p:cNvPr id="12" name="Picture Placeholder 12"/>
          <p:cNvSpPr>
            <a:spLocks noGrp="1"/>
          </p:cNvSpPr>
          <p:nvPr>
            <p:ph type="pic" sz="quarter" idx="14"/>
          </p:nvPr>
        </p:nvSpPr>
        <p:spPr>
          <a:xfrm rot="20700000">
            <a:off x="9268200" y="4169089"/>
            <a:ext cx="2221829" cy="3938362"/>
          </a:xfrm>
          <a:prstGeom prst="rect">
            <a:avLst/>
          </a:prstGeom>
          <a:pattFill prst="lgCheck">
            <a:fgClr>
              <a:schemeClr val="bg1">
                <a:lumMod val="90000"/>
                <a:lumOff val="10000"/>
              </a:schemeClr>
            </a:fgClr>
            <a:bgClr>
              <a:schemeClr val="bg1"/>
            </a:bgClr>
          </a:pattFill>
        </p:spPr>
        <p:txBody>
          <a:bodyPr wrap="square" anchor="ctr">
            <a:noAutofit/>
          </a:bodyPr>
          <a:lstStyle>
            <a:lvl1pPr algn="ctr">
              <a:defRPr/>
            </a:lvl1pPr>
          </a:lstStyle>
          <a:p>
            <a:endParaRPr lang="en-US"/>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32_Title Slide">
    <p:spTree>
      <p:nvGrpSpPr>
        <p:cNvPr id="1" name=""/>
        <p:cNvGrpSpPr/>
        <p:nvPr/>
      </p:nvGrpSpPr>
      <p:grpSpPr>
        <a:xfrm>
          <a:off x="0" y="0"/>
          <a:ext cx="0" cy="0"/>
          <a:chOff x="0" y="0"/>
          <a:chExt cx="0" cy="0"/>
        </a:xfrm>
      </p:grpSpPr>
      <p:sp>
        <p:nvSpPr>
          <p:cNvPr id="57" name="Picture Placeholder 56"/>
          <p:cNvSpPr>
            <a:spLocks noGrp="1"/>
          </p:cNvSpPr>
          <p:nvPr>
            <p:ph type="pic" sz="quarter" idx="10" hasCustomPrompt="1"/>
          </p:nvPr>
        </p:nvSpPr>
        <p:spPr>
          <a:xfrm>
            <a:off x="5329085" y="134712"/>
            <a:ext cx="6558116" cy="6506978"/>
          </a:xfrm>
          <a:custGeom>
            <a:avLst/>
            <a:gdLst>
              <a:gd name="connsiteX0" fmla="*/ 1327519 w 5363570"/>
              <a:gd name="connsiteY0" fmla="*/ 4216350 h 5321747"/>
              <a:gd name="connsiteX1" fmla="*/ 1403720 w 5363570"/>
              <a:gd name="connsiteY1" fmla="*/ 4247913 h 5321747"/>
              <a:gd name="connsiteX2" fmla="*/ 2475075 w 5363570"/>
              <a:gd name="connsiteY2" fmla="*/ 5319268 h 5321747"/>
              <a:gd name="connsiteX3" fmla="*/ 2377022 w 5363570"/>
              <a:gd name="connsiteY3" fmla="*/ 5321747 h 5321747"/>
              <a:gd name="connsiteX4" fmla="*/ 2223335 w 5363570"/>
              <a:gd name="connsiteY4" fmla="*/ 5317861 h 5321747"/>
              <a:gd name="connsiteX5" fmla="*/ 2164382 w 5363570"/>
              <a:gd name="connsiteY5" fmla="*/ 5313378 h 5321747"/>
              <a:gd name="connsiteX6" fmla="*/ 1251319 w 5363570"/>
              <a:gd name="connsiteY6" fmla="*/ 4400315 h 5321747"/>
              <a:gd name="connsiteX7" fmla="*/ 1251319 w 5363570"/>
              <a:gd name="connsiteY7" fmla="*/ 4247913 h 5321747"/>
              <a:gd name="connsiteX8" fmla="*/ 1327519 w 5363570"/>
              <a:gd name="connsiteY8" fmla="*/ 4216350 h 5321747"/>
              <a:gd name="connsiteX9" fmla="*/ 904737 w 5363570"/>
              <a:gd name="connsiteY9" fmla="*/ 4179433 h 5321747"/>
              <a:gd name="connsiteX10" fmla="*/ 980938 w 5363570"/>
              <a:gd name="connsiteY10" fmla="*/ 4210996 h 5321747"/>
              <a:gd name="connsiteX11" fmla="*/ 2076649 w 5363570"/>
              <a:gd name="connsiteY11" fmla="*/ 5306707 h 5321747"/>
              <a:gd name="connsiteX12" fmla="*/ 2071665 w 5363570"/>
              <a:gd name="connsiteY12" fmla="*/ 5306328 h 5321747"/>
              <a:gd name="connsiteX13" fmla="*/ 1775129 w 5363570"/>
              <a:gd name="connsiteY13" fmla="*/ 5261071 h 5321747"/>
              <a:gd name="connsiteX14" fmla="*/ 1709277 w 5363570"/>
              <a:gd name="connsiteY14" fmla="*/ 5244139 h 5321747"/>
              <a:gd name="connsiteX15" fmla="*/ 828535 w 5363570"/>
              <a:gd name="connsiteY15" fmla="*/ 4363398 h 5321747"/>
              <a:gd name="connsiteX16" fmla="*/ 828536 w 5363570"/>
              <a:gd name="connsiteY16" fmla="*/ 4210996 h 5321747"/>
              <a:gd name="connsiteX17" fmla="*/ 904737 w 5363570"/>
              <a:gd name="connsiteY17" fmla="*/ 4179433 h 5321747"/>
              <a:gd name="connsiteX18" fmla="*/ 1307858 w 5363570"/>
              <a:gd name="connsiteY18" fmla="*/ 3383025 h 5321747"/>
              <a:gd name="connsiteX19" fmla="*/ 1384060 w 5363570"/>
              <a:gd name="connsiteY19" fmla="*/ 3414588 h 5321747"/>
              <a:gd name="connsiteX20" fmla="*/ 3179076 w 5363570"/>
              <a:gd name="connsiteY20" fmla="*/ 5209605 h 5321747"/>
              <a:gd name="connsiteX21" fmla="*/ 2978916 w 5363570"/>
              <a:gd name="connsiteY21" fmla="*/ 5261071 h 5321747"/>
              <a:gd name="connsiteX22" fmla="*/ 2932780 w 5363570"/>
              <a:gd name="connsiteY22" fmla="*/ 5268112 h 5321747"/>
              <a:gd name="connsiteX23" fmla="*/ 1231658 w 5363570"/>
              <a:gd name="connsiteY23" fmla="*/ 3566990 h 5321747"/>
              <a:gd name="connsiteX24" fmla="*/ 1231658 w 5363570"/>
              <a:gd name="connsiteY24" fmla="*/ 3414589 h 5321747"/>
              <a:gd name="connsiteX25" fmla="*/ 1307858 w 5363570"/>
              <a:gd name="connsiteY25" fmla="*/ 3383025 h 5321747"/>
              <a:gd name="connsiteX26" fmla="*/ 805159 w 5363570"/>
              <a:gd name="connsiteY26" fmla="*/ 3309279 h 5321747"/>
              <a:gd name="connsiteX27" fmla="*/ 881361 w 5363570"/>
              <a:gd name="connsiteY27" fmla="*/ 3340842 h 5321747"/>
              <a:gd name="connsiteX28" fmla="*/ 2825069 w 5363570"/>
              <a:gd name="connsiteY28" fmla="*/ 5284551 h 5321747"/>
              <a:gd name="connsiteX29" fmla="*/ 2682380 w 5363570"/>
              <a:gd name="connsiteY29" fmla="*/ 5306328 h 5321747"/>
              <a:gd name="connsiteX30" fmla="*/ 2551961 w 5363570"/>
              <a:gd name="connsiteY30" fmla="*/ 5316245 h 5321747"/>
              <a:gd name="connsiteX31" fmla="*/ 728959 w 5363570"/>
              <a:gd name="connsiteY31" fmla="*/ 3493243 h 5321747"/>
              <a:gd name="connsiteX32" fmla="*/ 728959 w 5363570"/>
              <a:gd name="connsiteY32" fmla="*/ 3340843 h 5321747"/>
              <a:gd name="connsiteX33" fmla="*/ 805159 w 5363570"/>
              <a:gd name="connsiteY33" fmla="*/ 3309279 h 5321747"/>
              <a:gd name="connsiteX34" fmla="*/ 265345 w 5363570"/>
              <a:gd name="connsiteY34" fmla="*/ 3152330 h 5321747"/>
              <a:gd name="connsiteX35" fmla="*/ 333691 w 5363570"/>
              <a:gd name="connsiteY35" fmla="*/ 3180639 h 5321747"/>
              <a:gd name="connsiteX36" fmla="*/ 741149 w 5363570"/>
              <a:gd name="connsiteY36" fmla="*/ 3588098 h 5321747"/>
              <a:gd name="connsiteX37" fmla="*/ 741149 w 5363570"/>
              <a:gd name="connsiteY37" fmla="*/ 3724789 h 5321747"/>
              <a:gd name="connsiteX38" fmla="*/ 741149 w 5363570"/>
              <a:gd name="connsiteY38" fmla="*/ 3724788 h 5321747"/>
              <a:gd name="connsiteX39" fmla="*/ 604458 w 5363570"/>
              <a:gd name="connsiteY39" fmla="*/ 3724788 h 5321747"/>
              <a:gd name="connsiteX40" fmla="*/ 197001 w 5363570"/>
              <a:gd name="connsiteY40" fmla="*/ 3317330 h 5321747"/>
              <a:gd name="connsiteX41" fmla="*/ 197000 w 5363570"/>
              <a:gd name="connsiteY41" fmla="*/ 3180639 h 5321747"/>
              <a:gd name="connsiteX42" fmla="*/ 265345 w 5363570"/>
              <a:gd name="connsiteY42" fmla="*/ 3152330 h 5321747"/>
              <a:gd name="connsiteX43" fmla="*/ 1000643 w 5363570"/>
              <a:gd name="connsiteY43" fmla="*/ 2703434 h 5321747"/>
              <a:gd name="connsiteX44" fmla="*/ 1076845 w 5363570"/>
              <a:gd name="connsiteY44" fmla="*/ 2734997 h 5321747"/>
              <a:gd name="connsiteX45" fmla="*/ 3458538 w 5363570"/>
              <a:gd name="connsiteY45" fmla="*/ 5116690 h 5321747"/>
              <a:gd name="connsiteX46" fmla="*/ 3265130 w 5363570"/>
              <a:gd name="connsiteY46" fmla="*/ 5187478 h 5321747"/>
              <a:gd name="connsiteX47" fmla="*/ 3232828 w 5363570"/>
              <a:gd name="connsiteY47" fmla="*/ 5195784 h 5321747"/>
              <a:gd name="connsiteX48" fmla="*/ 924443 w 5363570"/>
              <a:gd name="connsiteY48" fmla="*/ 2887398 h 5321747"/>
              <a:gd name="connsiteX49" fmla="*/ 924443 w 5363570"/>
              <a:gd name="connsiteY49" fmla="*/ 2734997 h 5321747"/>
              <a:gd name="connsiteX50" fmla="*/ 1000643 w 5363570"/>
              <a:gd name="connsiteY50" fmla="*/ 2703434 h 5321747"/>
              <a:gd name="connsiteX51" fmla="*/ 270264 w 5363570"/>
              <a:gd name="connsiteY51" fmla="*/ 2326543 h 5321747"/>
              <a:gd name="connsiteX52" fmla="*/ 343090 w 5363570"/>
              <a:gd name="connsiteY52" fmla="*/ 2356709 h 5321747"/>
              <a:gd name="connsiteX53" fmla="*/ 567977 w 5363570"/>
              <a:gd name="connsiteY53" fmla="*/ 2581597 h 5321747"/>
              <a:gd name="connsiteX54" fmla="*/ 567977 w 5363570"/>
              <a:gd name="connsiteY54" fmla="*/ 2727251 h 5321747"/>
              <a:gd name="connsiteX55" fmla="*/ 567977 w 5363570"/>
              <a:gd name="connsiteY55" fmla="*/ 2727250 h 5321747"/>
              <a:gd name="connsiteX56" fmla="*/ 422323 w 5363570"/>
              <a:gd name="connsiteY56" fmla="*/ 2727250 h 5321747"/>
              <a:gd name="connsiteX57" fmla="*/ 197436 w 5363570"/>
              <a:gd name="connsiteY57" fmla="*/ 2502363 h 5321747"/>
              <a:gd name="connsiteX58" fmla="*/ 197436 w 5363570"/>
              <a:gd name="connsiteY58" fmla="*/ 2356709 h 5321747"/>
              <a:gd name="connsiteX59" fmla="*/ 270264 w 5363570"/>
              <a:gd name="connsiteY59" fmla="*/ 2326543 h 5321747"/>
              <a:gd name="connsiteX60" fmla="*/ 656516 w 5363570"/>
              <a:gd name="connsiteY60" fmla="*/ 1936519 h 5321747"/>
              <a:gd name="connsiteX61" fmla="*/ 732716 w 5363570"/>
              <a:gd name="connsiteY61" fmla="*/ 1968081 h 5321747"/>
              <a:gd name="connsiteX62" fmla="*/ 3750197 w 5363570"/>
              <a:gd name="connsiteY62" fmla="*/ 4985562 h 5321747"/>
              <a:gd name="connsiteX63" fmla="*/ 3544489 w 5363570"/>
              <a:gd name="connsiteY63" fmla="*/ 5084657 h 5321747"/>
              <a:gd name="connsiteX64" fmla="*/ 580315 w 5363570"/>
              <a:gd name="connsiteY64" fmla="*/ 2120483 h 5321747"/>
              <a:gd name="connsiteX65" fmla="*/ 580315 w 5363570"/>
              <a:gd name="connsiteY65" fmla="*/ 1968081 h 5321747"/>
              <a:gd name="connsiteX66" fmla="*/ 656516 w 5363570"/>
              <a:gd name="connsiteY66" fmla="*/ 1936519 h 5321747"/>
              <a:gd name="connsiteX67" fmla="*/ 993224 w 5363570"/>
              <a:gd name="connsiteY67" fmla="*/ 1892274 h 5321747"/>
              <a:gd name="connsiteX68" fmla="*/ 1069426 w 5363570"/>
              <a:gd name="connsiteY68" fmla="*/ 1923837 h 5321747"/>
              <a:gd name="connsiteX69" fmla="*/ 3991123 w 5363570"/>
              <a:gd name="connsiteY69" fmla="*/ 4845535 h 5321747"/>
              <a:gd name="connsiteX70" fmla="*/ 3801512 w 5363570"/>
              <a:gd name="connsiteY70" fmla="*/ 4960726 h 5321747"/>
              <a:gd name="connsiteX71" fmla="*/ 917024 w 5363570"/>
              <a:gd name="connsiteY71" fmla="*/ 2076239 h 5321747"/>
              <a:gd name="connsiteX72" fmla="*/ 917024 w 5363570"/>
              <a:gd name="connsiteY72" fmla="*/ 1923837 h 5321747"/>
              <a:gd name="connsiteX73" fmla="*/ 993224 w 5363570"/>
              <a:gd name="connsiteY73" fmla="*/ 1892274 h 5321747"/>
              <a:gd name="connsiteX74" fmla="*/ 894902 w 5363570"/>
              <a:gd name="connsiteY74" fmla="*/ 1400660 h 5321747"/>
              <a:gd name="connsiteX75" fmla="*/ 971102 w 5363570"/>
              <a:gd name="connsiteY75" fmla="*/ 1432224 h 5321747"/>
              <a:gd name="connsiteX76" fmla="*/ 4220616 w 5363570"/>
              <a:gd name="connsiteY76" fmla="*/ 4681737 h 5321747"/>
              <a:gd name="connsiteX77" fmla="*/ 4046830 w 5363570"/>
              <a:gd name="connsiteY77" fmla="*/ 4811692 h 5321747"/>
              <a:gd name="connsiteX78" fmla="*/ 4046170 w 5363570"/>
              <a:gd name="connsiteY78" fmla="*/ 4812093 h 5321747"/>
              <a:gd name="connsiteX79" fmla="*/ 818700 w 5363570"/>
              <a:gd name="connsiteY79" fmla="*/ 1584626 h 5321747"/>
              <a:gd name="connsiteX80" fmla="*/ 818701 w 5363570"/>
              <a:gd name="connsiteY80" fmla="*/ 1432224 h 5321747"/>
              <a:gd name="connsiteX81" fmla="*/ 894902 w 5363570"/>
              <a:gd name="connsiteY81" fmla="*/ 1400660 h 5321747"/>
              <a:gd name="connsiteX82" fmla="*/ 1998529 w 5363570"/>
              <a:gd name="connsiteY82" fmla="*/ 1314584 h 5321747"/>
              <a:gd name="connsiteX83" fmla="*/ 2074729 w 5363570"/>
              <a:gd name="connsiteY83" fmla="*/ 1346146 h 5321747"/>
              <a:gd name="connsiteX84" fmla="*/ 4802205 w 5363570"/>
              <a:gd name="connsiteY84" fmla="*/ 4073622 h 5321747"/>
              <a:gd name="connsiteX85" fmla="*/ 4681588 w 5363570"/>
              <a:gd name="connsiteY85" fmla="*/ 4234921 h 5321747"/>
              <a:gd name="connsiteX86" fmla="*/ 4670691 w 5363570"/>
              <a:gd name="connsiteY86" fmla="*/ 4246911 h 5321747"/>
              <a:gd name="connsiteX87" fmla="*/ 1922328 w 5363570"/>
              <a:gd name="connsiteY87" fmla="*/ 1498548 h 5321747"/>
              <a:gd name="connsiteX88" fmla="*/ 1922328 w 5363570"/>
              <a:gd name="connsiteY88" fmla="*/ 1346146 h 5321747"/>
              <a:gd name="connsiteX89" fmla="*/ 1998529 w 5363570"/>
              <a:gd name="connsiteY89" fmla="*/ 1314584 h 5321747"/>
              <a:gd name="connsiteX90" fmla="*/ 1447921 w 5363570"/>
              <a:gd name="connsiteY90" fmla="*/ 1167101 h 5321747"/>
              <a:gd name="connsiteX91" fmla="*/ 1524122 w 5363570"/>
              <a:gd name="connsiteY91" fmla="*/ 1198665 h 5321747"/>
              <a:gd name="connsiteX92" fmla="*/ 4623877 w 5363570"/>
              <a:gd name="connsiteY92" fmla="*/ 4298419 h 5321747"/>
              <a:gd name="connsiteX93" fmla="*/ 4488831 w 5363570"/>
              <a:gd name="connsiteY93" fmla="*/ 4447008 h 5321747"/>
              <a:gd name="connsiteX94" fmla="*/ 4477742 w 5363570"/>
              <a:gd name="connsiteY94" fmla="*/ 4457085 h 5321747"/>
              <a:gd name="connsiteX95" fmla="*/ 1371721 w 5363570"/>
              <a:gd name="connsiteY95" fmla="*/ 1351064 h 5321747"/>
              <a:gd name="connsiteX96" fmla="*/ 1371721 w 5363570"/>
              <a:gd name="connsiteY96" fmla="*/ 1198665 h 5321747"/>
              <a:gd name="connsiteX97" fmla="*/ 1447921 w 5363570"/>
              <a:gd name="connsiteY97" fmla="*/ 1167101 h 5321747"/>
              <a:gd name="connsiteX98" fmla="*/ 3767082 w 5363570"/>
              <a:gd name="connsiteY98" fmla="*/ 1088443 h 5321747"/>
              <a:gd name="connsiteX99" fmla="*/ 3843282 w 5363570"/>
              <a:gd name="connsiteY99" fmla="*/ 1120005 h 5321747"/>
              <a:gd name="connsiteX100" fmla="*/ 5349259 w 5363570"/>
              <a:gd name="connsiteY100" fmla="*/ 2625982 h 5321747"/>
              <a:gd name="connsiteX101" fmla="*/ 5348151 w 5363570"/>
              <a:gd name="connsiteY101" fmla="*/ 2640556 h 5321747"/>
              <a:gd name="connsiteX102" fmla="*/ 5309868 w 5363570"/>
              <a:gd name="connsiteY102" fmla="*/ 2891395 h 5321747"/>
              <a:gd name="connsiteX103" fmla="*/ 3690880 w 5363570"/>
              <a:gd name="connsiteY103" fmla="*/ 1272407 h 5321747"/>
              <a:gd name="connsiteX104" fmla="*/ 3690880 w 5363570"/>
              <a:gd name="connsiteY104" fmla="*/ 1120006 h 5321747"/>
              <a:gd name="connsiteX105" fmla="*/ 3767082 w 5363570"/>
              <a:gd name="connsiteY105" fmla="*/ 1088443 h 5321747"/>
              <a:gd name="connsiteX106" fmla="*/ 4514335 w 5363570"/>
              <a:gd name="connsiteY106" fmla="*/ 1039279 h 5321747"/>
              <a:gd name="connsiteX107" fmla="*/ 4590537 w 5363570"/>
              <a:gd name="connsiteY107" fmla="*/ 1070842 h 5321747"/>
              <a:gd name="connsiteX108" fmla="*/ 5311880 w 5363570"/>
              <a:gd name="connsiteY108" fmla="*/ 1792186 h 5321747"/>
              <a:gd name="connsiteX109" fmla="*/ 5348151 w 5363570"/>
              <a:gd name="connsiteY109" fmla="*/ 2029842 h 5321747"/>
              <a:gd name="connsiteX110" fmla="*/ 5356662 w 5363570"/>
              <a:gd name="connsiteY110" fmla="*/ 2141770 h 5321747"/>
              <a:gd name="connsiteX111" fmla="*/ 4438135 w 5363570"/>
              <a:gd name="connsiteY111" fmla="*/ 1223243 h 5321747"/>
              <a:gd name="connsiteX112" fmla="*/ 4438135 w 5363570"/>
              <a:gd name="connsiteY112" fmla="*/ 1070842 h 5321747"/>
              <a:gd name="connsiteX113" fmla="*/ 4514335 w 5363570"/>
              <a:gd name="connsiteY113" fmla="*/ 1039279 h 5321747"/>
              <a:gd name="connsiteX114" fmla="*/ 2824262 w 5363570"/>
              <a:gd name="connsiteY114" fmla="*/ 936043 h 5321747"/>
              <a:gd name="connsiteX115" fmla="*/ 2900464 w 5363570"/>
              <a:gd name="connsiteY115" fmla="*/ 967606 h 5321747"/>
              <a:gd name="connsiteX116" fmla="*/ 5209705 w 5363570"/>
              <a:gd name="connsiteY116" fmla="*/ 3276847 h 5321747"/>
              <a:gd name="connsiteX117" fmla="*/ 5128872 w 5363570"/>
              <a:gd name="connsiteY117" fmla="*/ 3497699 h 5321747"/>
              <a:gd name="connsiteX118" fmla="*/ 5127858 w 5363570"/>
              <a:gd name="connsiteY118" fmla="*/ 3499803 h 5321747"/>
              <a:gd name="connsiteX119" fmla="*/ 2748062 w 5363570"/>
              <a:gd name="connsiteY119" fmla="*/ 1120008 h 5321747"/>
              <a:gd name="connsiteX120" fmla="*/ 2748062 w 5363570"/>
              <a:gd name="connsiteY120" fmla="*/ 967605 h 5321747"/>
              <a:gd name="connsiteX121" fmla="*/ 2824262 w 5363570"/>
              <a:gd name="connsiteY121" fmla="*/ 936043 h 5321747"/>
              <a:gd name="connsiteX122" fmla="*/ 681003 w 5363570"/>
              <a:gd name="connsiteY122" fmla="*/ 778727 h 5321747"/>
              <a:gd name="connsiteX123" fmla="*/ 757204 w 5363570"/>
              <a:gd name="connsiteY123" fmla="*/ 810291 h 5321747"/>
              <a:gd name="connsiteX124" fmla="*/ 4439110 w 5363570"/>
              <a:gd name="connsiteY124" fmla="*/ 4492197 h 5321747"/>
              <a:gd name="connsiteX125" fmla="*/ 4279434 w 5363570"/>
              <a:gd name="connsiteY125" fmla="*/ 4637321 h 5321747"/>
              <a:gd name="connsiteX126" fmla="*/ 604803 w 5363570"/>
              <a:gd name="connsiteY126" fmla="*/ 962692 h 5321747"/>
              <a:gd name="connsiteX127" fmla="*/ 604803 w 5363570"/>
              <a:gd name="connsiteY127" fmla="*/ 810291 h 5321747"/>
              <a:gd name="connsiteX128" fmla="*/ 681003 w 5363570"/>
              <a:gd name="connsiteY128" fmla="*/ 778727 h 5321747"/>
              <a:gd name="connsiteX129" fmla="*/ 96656 w 5363570"/>
              <a:gd name="connsiteY129" fmla="*/ 638972 h 5321747"/>
              <a:gd name="connsiteX130" fmla="*/ 165001 w 5363570"/>
              <a:gd name="connsiteY130" fmla="*/ 667281 h 5321747"/>
              <a:gd name="connsiteX131" fmla="*/ 572459 w 5363570"/>
              <a:gd name="connsiteY131" fmla="*/ 1074741 h 5321747"/>
              <a:gd name="connsiteX132" fmla="*/ 572459 w 5363570"/>
              <a:gd name="connsiteY132" fmla="*/ 1211432 h 5321747"/>
              <a:gd name="connsiteX133" fmla="*/ 572459 w 5363570"/>
              <a:gd name="connsiteY133" fmla="*/ 1211431 h 5321747"/>
              <a:gd name="connsiteX134" fmla="*/ 435768 w 5363570"/>
              <a:gd name="connsiteY134" fmla="*/ 1211431 h 5321747"/>
              <a:gd name="connsiteX135" fmla="*/ 28310 w 5363570"/>
              <a:gd name="connsiteY135" fmla="*/ 803972 h 5321747"/>
              <a:gd name="connsiteX136" fmla="*/ 28310 w 5363570"/>
              <a:gd name="connsiteY136" fmla="*/ 667281 h 5321747"/>
              <a:gd name="connsiteX137" fmla="*/ 96656 w 5363570"/>
              <a:gd name="connsiteY137" fmla="*/ 638972 h 5321747"/>
              <a:gd name="connsiteX138" fmla="*/ 2106683 w 5363570"/>
              <a:gd name="connsiteY138" fmla="*/ 616495 h 5321747"/>
              <a:gd name="connsiteX139" fmla="*/ 2182883 w 5363570"/>
              <a:gd name="connsiteY139" fmla="*/ 648059 h 5321747"/>
              <a:gd name="connsiteX140" fmla="*/ 5097548 w 5363570"/>
              <a:gd name="connsiteY140" fmla="*/ 3562723 h 5321747"/>
              <a:gd name="connsiteX141" fmla="*/ 5003110 w 5363570"/>
              <a:gd name="connsiteY141" fmla="*/ 3758766 h 5321747"/>
              <a:gd name="connsiteX142" fmla="*/ 4997697 w 5363570"/>
              <a:gd name="connsiteY142" fmla="*/ 3767674 h 5321747"/>
              <a:gd name="connsiteX143" fmla="*/ 2030481 w 5363570"/>
              <a:gd name="connsiteY143" fmla="*/ 800459 h 5321747"/>
              <a:gd name="connsiteX144" fmla="*/ 2030481 w 5363570"/>
              <a:gd name="connsiteY144" fmla="*/ 648058 h 5321747"/>
              <a:gd name="connsiteX145" fmla="*/ 2106683 w 5363570"/>
              <a:gd name="connsiteY145" fmla="*/ 616495 h 5321747"/>
              <a:gd name="connsiteX146" fmla="*/ 1683894 w 5363570"/>
              <a:gd name="connsiteY146" fmla="*/ 596830 h 5321747"/>
              <a:gd name="connsiteX147" fmla="*/ 1760095 w 5363570"/>
              <a:gd name="connsiteY147" fmla="*/ 628393 h 5321747"/>
              <a:gd name="connsiteX148" fmla="*/ 4960540 w 5363570"/>
              <a:gd name="connsiteY148" fmla="*/ 3828838 h 5321747"/>
              <a:gd name="connsiteX149" fmla="*/ 4853515 w 5363570"/>
              <a:gd name="connsiteY149" fmla="*/ 4005007 h 5321747"/>
              <a:gd name="connsiteX150" fmla="*/ 4844270 w 5363570"/>
              <a:gd name="connsiteY150" fmla="*/ 4017370 h 5321747"/>
              <a:gd name="connsiteX151" fmla="*/ 1607694 w 5363570"/>
              <a:gd name="connsiteY151" fmla="*/ 780795 h 5321747"/>
              <a:gd name="connsiteX152" fmla="*/ 1607694 w 5363570"/>
              <a:gd name="connsiteY152" fmla="*/ 628393 h 5321747"/>
              <a:gd name="connsiteX153" fmla="*/ 1683894 w 5363570"/>
              <a:gd name="connsiteY153" fmla="*/ 596830 h 5321747"/>
              <a:gd name="connsiteX154" fmla="*/ 2888346 w 5363570"/>
              <a:gd name="connsiteY154" fmla="*/ 596828 h 5321747"/>
              <a:gd name="connsiteX155" fmla="*/ 2964547 w 5363570"/>
              <a:gd name="connsiteY155" fmla="*/ 628391 h 5321747"/>
              <a:gd name="connsiteX156" fmla="*/ 5296831 w 5363570"/>
              <a:gd name="connsiteY156" fmla="*/ 2960674 h 5321747"/>
              <a:gd name="connsiteX157" fmla="*/ 5234488 w 5363570"/>
              <a:gd name="connsiteY157" fmla="*/ 3203134 h 5321747"/>
              <a:gd name="connsiteX158" fmla="*/ 2812146 w 5363570"/>
              <a:gd name="connsiteY158" fmla="*/ 780793 h 5321747"/>
              <a:gd name="connsiteX159" fmla="*/ 2812146 w 5363570"/>
              <a:gd name="connsiteY159" fmla="*/ 628391 h 5321747"/>
              <a:gd name="connsiteX160" fmla="*/ 2888346 w 5363570"/>
              <a:gd name="connsiteY160" fmla="*/ 596828 h 5321747"/>
              <a:gd name="connsiteX161" fmla="*/ 3660179 w 5363570"/>
              <a:gd name="connsiteY161" fmla="*/ 586992 h 5321747"/>
              <a:gd name="connsiteX162" fmla="*/ 3736381 w 5363570"/>
              <a:gd name="connsiteY162" fmla="*/ 618555 h 5321747"/>
              <a:gd name="connsiteX163" fmla="*/ 5361249 w 5363570"/>
              <a:gd name="connsiteY163" fmla="*/ 2243424 h 5321747"/>
              <a:gd name="connsiteX164" fmla="*/ 5363570 w 5363570"/>
              <a:gd name="connsiteY164" fmla="*/ 2335199 h 5321747"/>
              <a:gd name="connsiteX165" fmla="*/ 5359684 w 5363570"/>
              <a:gd name="connsiteY165" fmla="*/ 2488887 h 5321747"/>
              <a:gd name="connsiteX166" fmla="*/ 5355601 w 5363570"/>
              <a:gd name="connsiteY166" fmla="*/ 2542577 h 5321747"/>
              <a:gd name="connsiteX167" fmla="*/ 3583979 w 5363570"/>
              <a:gd name="connsiteY167" fmla="*/ 770956 h 5321747"/>
              <a:gd name="connsiteX168" fmla="*/ 3583979 w 5363570"/>
              <a:gd name="connsiteY168" fmla="*/ 618555 h 5321747"/>
              <a:gd name="connsiteX169" fmla="*/ 3660179 w 5363570"/>
              <a:gd name="connsiteY169" fmla="*/ 586992 h 5321747"/>
              <a:gd name="connsiteX170" fmla="*/ 3629431 w 5363570"/>
              <a:gd name="connsiteY170" fmla="*/ 157314 h 5321747"/>
              <a:gd name="connsiteX171" fmla="*/ 3702258 w 5363570"/>
              <a:gd name="connsiteY171" fmla="*/ 187480 h 5321747"/>
              <a:gd name="connsiteX172" fmla="*/ 3927145 w 5363570"/>
              <a:gd name="connsiteY172" fmla="*/ 412369 h 5321747"/>
              <a:gd name="connsiteX173" fmla="*/ 3927145 w 5363570"/>
              <a:gd name="connsiteY173" fmla="*/ 558022 h 5321747"/>
              <a:gd name="connsiteX174" fmla="*/ 3927145 w 5363570"/>
              <a:gd name="connsiteY174" fmla="*/ 558021 h 5321747"/>
              <a:gd name="connsiteX175" fmla="*/ 3781490 w 5363570"/>
              <a:gd name="connsiteY175" fmla="*/ 558021 h 5321747"/>
              <a:gd name="connsiteX176" fmla="*/ 3556604 w 5363570"/>
              <a:gd name="connsiteY176" fmla="*/ 333134 h 5321747"/>
              <a:gd name="connsiteX177" fmla="*/ 3556604 w 5363570"/>
              <a:gd name="connsiteY177" fmla="*/ 187480 h 5321747"/>
              <a:gd name="connsiteX178" fmla="*/ 3629431 w 5363570"/>
              <a:gd name="connsiteY178" fmla="*/ 157314 h 5321747"/>
              <a:gd name="connsiteX179" fmla="*/ 1441176 w 5363570"/>
              <a:gd name="connsiteY179" fmla="*/ 0 h 5321747"/>
              <a:gd name="connsiteX180" fmla="*/ 1514003 w 5363570"/>
              <a:gd name="connsiteY180" fmla="*/ 30166 h 5321747"/>
              <a:gd name="connsiteX181" fmla="*/ 1738890 w 5363570"/>
              <a:gd name="connsiteY181" fmla="*/ 255054 h 5321747"/>
              <a:gd name="connsiteX182" fmla="*/ 1738890 w 5363570"/>
              <a:gd name="connsiteY182" fmla="*/ 400709 h 5321747"/>
              <a:gd name="connsiteX183" fmla="*/ 1738890 w 5363570"/>
              <a:gd name="connsiteY183" fmla="*/ 400707 h 5321747"/>
              <a:gd name="connsiteX184" fmla="*/ 1593235 w 5363570"/>
              <a:gd name="connsiteY184" fmla="*/ 400707 h 5321747"/>
              <a:gd name="connsiteX185" fmla="*/ 1368349 w 5363570"/>
              <a:gd name="connsiteY185" fmla="*/ 175820 h 5321747"/>
              <a:gd name="connsiteX186" fmla="*/ 1368349 w 5363570"/>
              <a:gd name="connsiteY186" fmla="*/ 30166 h 5321747"/>
              <a:gd name="connsiteX187" fmla="*/ 1441176 w 5363570"/>
              <a:gd name="connsiteY187" fmla="*/ 0 h 5321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Lst>
            <a:rect l="l" t="t" r="r" b="b"/>
            <a:pathLst>
              <a:path w="5363570" h="5321747">
                <a:moveTo>
                  <a:pt x="1327519" y="4216350"/>
                </a:moveTo>
                <a:cubicBezTo>
                  <a:pt x="1355099" y="4216350"/>
                  <a:pt x="1382678" y="4226871"/>
                  <a:pt x="1403720" y="4247913"/>
                </a:cubicBezTo>
                <a:lnTo>
                  <a:pt x="2475075" y="5319268"/>
                </a:lnTo>
                <a:lnTo>
                  <a:pt x="2377022" y="5321747"/>
                </a:lnTo>
                <a:cubicBezTo>
                  <a:pt x="2325478" y="5321747"/>
                  <a:pt x="2274238" y="5320442"/>
                  <a:pt x="2223335" y="5317861"/>
                </a:cubicBezTo>
                <a:lnTo>
                  <a:pt x="2164382" y="5313378"/>
                </a:lnTo>
                <a:lnTo>
                  <a:pt x="1251319" y="4400315"/>
                </a:lnTo>
                <a:cubicBezTo>
                  <a:pt x="1209235" y="4358230"/>
                  <a:pt x="1209235" y="4289997"/>
                  <a:pt x="1251319" y="4247913"/>
                </a:cubicBezTo>
                <a:cubicBezTo>
                  <a:pt x="1272361" y="4226871"/>
                  <a:pt x="1299940" y="4216350"/>
                  <a:pt x="1327519" y="4216350"/>
                </a:cubicBezTo>
                <a:close/>
                <a:moveTo>
                  <a:pt x="904737" y="4179433"/>
                </a:moveTo>
                <a:cubicBezTo>
                  <a:pt x="932316" y="4179433"/>
                  <a:pt x="959895" y="4189954"/>
                  <a:pt x="980938" y="4210996"/>
                </a:cubicBezTo>
                <a:lnTo>
                  <a:pt x="2076649" y="5306707"/>
                </a:lnTo>
                <a:lnTo>
                  <a:pt x="2071665" y="5306328"/>
                </a:lnTo>
                <a:cubicBezTo>
                  <a:pt x="1971266" y="5296132"/>
                  <a:pt x="1872337" y="5280963"/>
                  <a:pt x="1775129" y="5261071"/>
                </a:cubicBezTo>
                <a:lnTo>
                  <a:pt x="1709277" y="5244139"/>
                </a:lnTo>
                <a:lnTo>
                  <a:pt x="828535" y="4363398"/>
                </a:lnTo>
                <a:cubicBezTo>
                  <a:pt x="786451" y="4321314"/>
                  <a:pt x="786451" y="4253081"/>
                  <a:pt x="828536" y="4210996"/>
                </a:cubicBezTo>
                <a:cubicBezTo>
                  <a:pt x="849578" y="4189955"/>
                  <a:pt x="877158" y="4179433"/>
                  <a:pt x="904737" y="4179433"/>
                </a:cubicBezTo>
                <a:close/>
                <a:moveTo>
                  <a:pt x="1307858" y="3383025"/>
                </a:moveTo>
                <a:cubicBezTo>
                  <a:pt x="1335438" y="3383025"/>
                  <a:pt x="1363018" y="3393546"/>
                  <a:pt x="1384060" y="3414588"/>
                </a:cubicBezTo>
                <a:lnTo>
                  <a:pt x="3179076" y="5209605"/>
                </a:lnTo>
                <a:lnTo>
                  <a:pt x="2978916" y="5261071"/>
                </a:lnTo>
                <a:lnTo>
                  <a:pt x="2932780" y="5268112"/>
                </a:lnTo>
                <a:lnTo>
                  <a:pt x="1231658" y="3566990"/>
                </a:lnTo>
                <a:cubicBezTo>
                  <a:pt x="1189574" y="3524906"/>
                  <a:pt x="1189574" y="3456673"/>
                  <a:pt x="1231658" y="3414589"/>
                </a:cubicBezTo>
                <a:cubicBezTo>
                  <a:pt x="1252700" y="3393547"/>
                  <a:pt x="1280279" y="3383025"/>
                  <a:pt x="1307858" y="3383025"/>
                </a:cubicBezTo>
                <a:close/>
                <a:moveTo>
                  <a:pt x="805159" y="3309279"/>
                </a:moveTo>
                <a:cubicBezTo>
                  <a:pt x="832739" y="3309279"/>
                  <a:pt x="860319" y="3319800"/>
                  <a:pt x="881361" y="3340842"/>
                </a:cubicBezTo>
                <a:lnTo>
                  <a:pt x="2825069" y="5284551"/>
                </a:lnTo>
                <a:lnTo>
                  <a:pt x="2682380" y="5306328"/>
                </a:lnTo>
                <a:lnTo>
                  <a:pt x="2551961" y="5316245"/>
                </a:lnTo>
                <a:lnTo>
                  <a:pt x="728959" y="3493243"/>
                </a:lnTo>
                <a:cubicBezTo>
                  <a:pt x="686874" y="3451159"/>
                  <a:pt x="686874" y="3382926"/>
                  <a:pt x="728959" y="3340843"/>
                </a:cubicBezTo>
                <a:cubicBezTo>
                  <a:pt x="750001" y="3319800"/>
                  <a:pt x="777581" y="3309279"/>
                  <a:pt x="805159" y="3309279"/>
                </a:cubicBezTo>
                <a:close/>
                <a:moveTo>
                  <a:pt x="265345" y="3152330"/>
                </a:moveTo>
                <a:cubicBezTo>
                  <a:pt x="290082" y="3152330"/>
                  <a:pt x="314818" y="3161766"/>
                  <a:pt x="333691" y="3180639"/>
                </a:cubicBezTo>
                <a:cubicBezTo>
                  <a:pt x="469511" y="3316459"/>
                  <a:pt x="605329" y="3452279"/>
                  <a:pt x="741149" y="3588098"/>
                </a:cubicBezTo>
                <a:cubicBezTo>
                  <a:pt x="778895" y="3625845"/>
                  <a:pt x="778895" y="3687043"/>
                  <a:pt x="741149" y="3724789"/>
                </a:cubicBezTo>
                <a:lnTo>
                  <a:pt x="741149" y="3724788"/>
                </a:lnTo>
                <a:cubicBezTo>
                  <a:pt x="703404" y="3762535"/>
                  <a:pt x="642204" y="3762535"/>
                  <a:pt x="604458" y="3724788"/>
                </a:cubicBezTo>
                <a:lnTo>
                  <a:pt x="197001" y="3317330"/>
                </a:lnTo>
                <a:cubicBezTo>
                  <a:pt x="159255" y="3279584"/>
                  <a:pt x="159255" y="3218386"/>
                  <a:pt x="197000" y="3180639"/>
                </a:cubicBezTo>
                <a:cubicBezTo>
                  <a:pt x="215873" y="3161766"/>
                  <a:pt x="240610" y="3152330"/>
                  <a:pt x="265345" y="3152330"/>
                </a:cubicBezTo>
                <a:close/>
                <a:moveTo>
                  <a:pt x="1000643" y="2703434"/>
                </a:moveTo>
                <a:cubicBezTo>
                  <a:pt x="1028223" y="2703434"/>
                  <a:pt x="1055802" y="2713956"/>
                  <a:pt x="1076845" y="2734997"/>
                </a:cubicBezTo>
                <a:lnTo>
                  <a:pt x="3458538" y="5116690"/>
                </a:lnTo>
                <a:lnTo>
                  <a:pt x="3265130" y="5187478"/>
                </a:lnTo>
                <a:lnTo>
                  <a:pt x="3232828" y="5195784"/>
                </a:lnTo>
                <a:lnTo>
                  <a:pt x="924443" y="2887398"/>
                </a:lnTo>
                <a:cubicBezTo>
                  <a:pt x="882358" y="2845315"/>
                  <a:pt x="882359" y="2777082"/>
                  <a:pt x="924443" y="2734997"/>
                </a:cubicBezTo>
                <a:cubicBezTo>
                  <a:pt x="945485" y="2713956"/>
                  <a:pt x="973065" y="2703434"/>
                  <a:pt x="1000643" y="2703434"/>
                </a:cubicBezTo>
                <a:close/>
                <a:moveTo>
                  <a:pt x="270264" y="2326543"/>
                </a:moveTo>
                <a:cubicBezTo>
                  <a:pt x="296622" y="2326543"/>
                  <a:pt x="322979" y="2336598"/>
                  <a:pt x="343090" y="2356709"/>
                </a:cubicBezTo>
                <a:cubicBezTo>
                  <a:pt x="418054" y="2431672"/>
                  <a:pt x="493016" y="2506635"/>
                  <a:pt x="567977" y="2581597"/>
                </a:cubicBezTo>
                <a:cubicBezTo>
                  <a:pt x="608198" y="2621818"/>
                  <a:pt x="608198" y="2687030"/>
                  <a:pt x="567977" y="2727251"/>
                </a:cubicBezTo>
                <a:lnTo>
                  <a:pt x="567977" y="2727250"/>
                </a:lnTo>
                <a:cubicBezTo>
                  <a:pt x="527756" y="2767471"/>
                  <a:pt x="462544" y="2767471"/>
                  <a:pt x="422323" y="2727250"/>
                </a:cubicBezTo>
                <a:lnTo>
                  <a:pt x="197436" y="2502363"/>
                </a:lnTo>
                <a:cubicBezTo>
                  <a:pt x="157215" y="2462142"/>
                  <a:pt x="157216" y="2396931"/>
                  <a:pt x="197436" y="2356709"/>
                </a:cubicBezTo>
                <a:cubicBezTo>
                  <a:pt x="217547" y="2336599"/>
                  <a:pt x="243905" y="2326543"/>
                  <a:pt x="270264" y="2326543"/>
                </a:cubicBezTo>
                <a:close/>
                <a:moveTo>
                  <a:pt x="656516" y="1936519"/>
                </a:moveTo>
                <a:cubicBezTo>
                  <a:pt x="684095" y="1936518"/>
                  <a:pt x="711674" y="1947040"/>
                  <a:pt x="732716" y="1968081"/>
                </a:cubicBezTo>
                <a:lnTo>
                  <a:pt x="3750197" y="4985562"/>
                </a:lnTo>
                <a:lnTo>
                  <a:pt x="3544489" y="5084657"/>
                </a:lnTo>
                <a:lnTo>
                  <a:pt x="580315" y="2120483"/>
                </a:lnTo>
                <a:cubicBezTo>
                  <a:pt x="538231" y="2078399"/>
                  <a:pt x="538231" y="2010166"/>
                  <a:pt x="580315" y="1968081"/>
                </a:cubicBezTo>
                <a:cubicBezTo>
                  <a:pt x="601357" y="1947040"/>
                  <a:pt x="628936" y="1936518"/>
                  <a:pt x="656516" y="1936519"/>
                </a:cubicBezTo>
                <a:close/>
                <a:moveTo>
                  <a:pt x="993224" y="1892274"/>
                </a:moveTo>
                <a:cubicBezTo>
                  <a:pt x="1020804" y="1892274"/>
                  <a:pt x="1048383" y="1902795"/>
                  <a:pt x="1069426" y="1923837"/>
                </a:cubicBezTo>
                <a:lnTo>
                  <a:pt x="3991123" y="4845535"/>
                </a:lnTo>
                <a:lnTo>
                  <a:pt x="3801512" y="4960726"/>
                </a:lnTo>
                <a:lnTo>
                  <a:pt x="917024" y="2076239"/>
                </a:lnTo>
                <a:cubicBezTo>
                  <a:pt x="874939" y="2034155"/>
                  <a:pt x="874939" y="1965922"/>
                  <a:pt x="917024" y="1923837"/>
                </a:cubicBezTo>
                <a:cubicBezTo>
                  <a:pt x="938066" y="1902796"/>
                  <a:pt x="965646" y="1892274"/>
                  <a:pt x="993224" y="1892274"/>
                </a:cubicBezTo>
                <a:close/>
                <a:moveTo>
                  <a:pt x="894902" y="1400660"/>
                </a:moveTo>
                <a:cubicBezTo>
                  <a:pt x="922481" y="1400661"/>
                  <a:pt x="950060" y="1411182"/>
                  <a:pt x="971102" y="1432224"/>
                </a:cubicBezTo>
                <a:lnTo>
                  <a:pt x="4220616" y="4681737"/>
                </a:lnTo>
                <a:lnTo>
                  <a:pt x="4046830" y="4811692"/>
                </a:lnTo>
                <a:lnTo>
                  <a:pt x="4046170" y="4812093"/>
                </a:lnTo>
                <a:lnTo>
                  <a:pt x="818700" y="1584626"/>
                </a:lnTo>
                <a:cubicBezTo>
                  <a:pt x="776617" y="1542541"/>
                  <a:pt x="776617" y="1474308"/>
                  <a:pt x="818701" y="1432224"/>
                </a:cubicBezTo>
                <a:cubicBezTo>
                  <a:pt x="839743" y="1411182"/>
                  <a:pt x="867322" y="1400661"/>
                  <a:pt x="894902" y="1400660"/>
                </a:cubicBezTo>
                <a:close/>
                <a:moveTo>
                  <a:pt x="1998529" y="1314584"/>
                </a:moveTo>
                <a:cubicBezTo>
                  <a:pt x="2026108" y="1314585"/>
                  <a:pt x="2053687" y="1325104"/>
                  <a:pt x="2074729" y="1346146"/>
                </a:cubicBezTo>
                <a:lnTo>
                  <a:pt x="4802205" y="4073622"/>
                </a:lnTo>
                <a:lnTo>
                  <a:pt x="4681588" y="4234921"/>
                </a:lnTo>
                <a:lnTo>
                  <a:pt x="4670691" y="4246911"/>
                </a:lnTo>
                <a:lnTo>
                  <a:pt x="1922328" y="1498548"/>
                </a:lnTo>
                <a:cubicBezTo>
                  <a:pt x="1880244" y="1456464"/>
                  <a:pt x="1880244" y="1388231"/>
                  <a:pt x="1922328" y="1346146"/>
                </a:cubicBezTo>
                <a:cubicBezTo>
                  <a:pt x="1943370" y="1325104"/>
                  <a:pt x="1970949" y="1314585"/>
                  <a:pt x="1998529" y="1314584"/>
                </a:cubicBezTo>
                <a:close/>
                <a:moveTo>
                  <a:pt x="1447921" y="1167101"/>
                </a:moveTo>
                <a:cubicBezTo>
                  <a:pt x="1475501" y="1167102"/>
                  <a:pt x="1503081" y="1177622"/>
                  <a:pt x="1524122" y="1198665"/>
                </a:cubicBezTo>
                <a:lnTo>
                  <a:pt x="4623877" y="4298419"/>
                </a:lnTo>
                <a:lnTo>
                  <a:pt x="4488831" y="4447008"/>
                </a:lnTo>
                <a:lnTo>
                  <a:pt x="4477742" y="4457085"/>
                </a:lnTo>
                <a:lnTo>
                  <a:pt x="1371721" y="1351064"/>
                </a:lnTo>
                <a:cubicBezTo>
                  <a:pt x="1329637" y="1308981"/>
                  <a:pt x="1329637" y="1240749"/>
                  <a:pt x="1371721" y="1198665"/>
                </a:cubicBezTo>
                <a:cubicBezTo>
                  <a:pt x="1392763" y="1177623"/>
                  <a:pt x="1420342" y="1167102"/>
                  <a:pt x="1447921" y="1167101"/>
                </a:cubicBezTo>
                <a:close/>
                <a:moveTo>
                  <a:pt x="3767082" y="1088443"/>
                </a:moveTo>
                <a:cubicBezTo>
                  <a:pt x="3794661" y="1088444"/>
                  <a:pt x="3822240" y="1098964"/>
                  <a:pt x="3843282" y="1120005"/>
                </a:cubicBezTo>
                <a:lnTo>
                  <a:pt x="5349259" y="2625982"/>
                </a:lnTo>
                <a:lnTo>
                  <a:pt x="5348151" y="2640556"/>
                </a:lnTo>
                <a:lnTo>
                  <a:pt x="5309868" y="2891395"/>
                </a:lnTo>
                <a:lnTo>
                  <a:pt x="3690880" y="1272407"/>
                </a:lnTo>
                <a:cubicBezTo>
                  <a:pt x="3648796" y="1230323"/>
                  <a:pt x="3648796" y="1162090"/>
                  <a:pt x="3690880" y="1120006"/>
                </a:cubicBezTo>
                <a:cubicBezTo>
                  <a:pt x="3711922" y="1098964"/>
                  <a:pt x="3739502" y="1088444"/>
                  <a:pt x="3767082" y="1088443"/>
                </a:cubicBezTo>
                <a:close/>
                <a:moveTo>
                  <a:pt x="4514335" y="1039279"/>
                </a:moveTo>
                <a:cubicBezTo>
                  <a:pt x="4541915" y="1039278"/>
                  <a:pt x="4569495" y="1049800"/>
                  <a:pt x="4590537" y="1070842"/>
                </a:cubicBezTo>
                <a:lnTo>
                  <a:pt x="5311880" y="1792186"/>
                </a:lnTo>
                <a:lnTo>
                  <a:pt x="5348151" y="2029842"/>
                </a:lnTo>
                <a:lnTo>
                  <a:pt x="5356662" y="2141770"/>
                </a:lnTo>
                <a:lnTo>
                  <a:pt x="4438135" y="1223243"/>
                </a:lnTo>
                <a:cubicBezTo>
                  <a:pt x="4396051" y="1181159"/>
                  <a:pt x="4396051" y="1112926"/>
                  <a:pt x="4438135" y="1070842"/>
                </a:cubicBezTo>
                <a:cubicBezTo>
                  <a:pt x="4459177" y="1049799"/>
                  <a:pt x="4486757" y="1039279"/>
                  <a:pt x="4514335" y="1039279"/>
                </a:cubicBezTo>
                <a:close/>
                <a:moveTo>
                  <a:pt x="2824262" y="936043"/>
                </a:moveTo>
                <a:cubicBezTo>
                  <a:pt x="2851842" y="936044"/>
                  <a:pt x="2879422" y="946564"/>
                  <a:pt x="2900464" y="967606"/>
                </a:cubicBezTo>
                <a:lnTo>
                  <a:pt x="5209705" y="3276847"/>
                </a:lnTo>
                <a:lnTo>
                  <a:pt x="5128872" y="3497699"/>
                </a:lnTo>
                <a:lnTo>
                  <a:pt x="5127858" y="3499803"/>
                </a:lnTo>
                <a:lnTo>
                  <a:pt x="2748062" y="1120008"/>
                </a:lnTo>
                <a:cubicBezTo>
                  <a:pt x="2705978" y="1077924"/>
                  <a:pt x="2705978" y="1009690"/>
                  <a:pt x="2748062" y="967605"/>
                </a:cubicBezTo>
                <a:cubicBezTo>
                  <a:pt x="2769104" y="946563"/>
                  <a:pt x="2796683" y="936044"/>
                  <a:pt x="2824262" y="936043"/>
                </a:cubicBezTo>
                <a:close/>
                <a:moveTo>
                  <a:pt x="681003" y="778727"/>
                </a:moveTo>
                <a:cubicBezTo>
                  <a:pt x="708583" y="778728"/>
                  <a:pt x="736163" y="789248"/>
                  <a:pt x="757204" y="810291"/>
                </a:cubicBezTo>
                <a:lnTo>
                  <a:pt x="4439110" y="4492197"/>
                </a:lnTo>
                <a:lnTo>
                  <a:pt x="4279434" y="4637321"/>
                </a:lnTo>
                <a:lnTo>
                  <a:pt x="604803" y="962692"/>
                </a:lnTo>
                <a:cubicBezTo>
                  <a:pt x="562719" y="920607"/>
                  <a:pt x="562719" y="852374"/>
                  <a:pt x="604803" y="810291"/>
                </a:cubicBezTo>
                <a:cubicBezTo>
                  <a:pt x="625845" y="789249"/>
                  <a:pt x="653424" y="778728"/>
                  <a:pt x="681003" y="778727"/>
                </a:cubicBezTo>
                <a:close/>
                <a:moveTo>
                  <a:pt x="96656" y="638972"/>
                </a:moveTo>
                <a:cubicBezTo>
                  <a:pt x="121392" y="638972"/>
                  <a:pt x="146128" y="648409"/>
                  <a:pt x="165001" y="667281"/>
                </a:cubicBezTo>
                <a:cubicBezTo>
                  <a:pt x="300821" y="803101"/>
                  <a:pt x="436640" y="938922"/>
                  <a:pt x="572459" y="1074741"/>
                </a:cubicBezTo>
                <a:cubicBezTo>
                  <a:pt x="610205" y="1112487"/>
                  <a:pt x="610205" y="1173686"/>
                  <a:pt x="572459" y="1211432"/>
                </a:cubicBezTo>
                <a:lnTo>
                  <a:pt x="572459" y="1211431"/>
                </a:lnTo>
                <a:cubicBezTo>
                  <a:pt x="534714" y="1249177"/>
                  <a:pt x="473516" y="1249177"/>
                  <a:pt x="435768" y="1211431"/>
                </a:cubicBezTo>
                <a:lnTo>
                  <a:pt x="28310" y="803972"/>
                </a:lnTo>
                <a:cubicBezTo>
                  <a:pt x="-9436" y="766226"/>
                  <a:pt x="-9436" y="705027"/>
                  <a:pt x="28310" y="667281"/>
                </a:cubicBezTo>
                <a:cubicBezTo>
                  <a:pt x="47183" y="648408"/>
                  <a:pt x="71920" y="638972"/>
                  <a:pt x="96656" y="638972"/>
                </a:cubicBezTo>
                <a:close/>
                <a:moveTo>
                  <a:pt x="2106683" y="616495"/>
                </a:moveTo>
                <a:cubicBezTo>
                  <a:pt x="2134262" y="616496"/>
                  <a:pt x="2161841" y="627017"/>
                  <a:pt x="2182883" y="648059"/>
                </a:cubicBezTo>
                <a:lnTo>
                  <a:pt x="5097548" y="3562723"/>
                </a:lnTo>
                <a:lnTo>
                  <a:pt x="5003110" y="3758766"/>
                </a:lnTo>
                <a:lnTo>
                  <a:pt x="4997697" y="3767674"/>
                </a:lnTo>
                <a:lnTo>
                  <a:pt x="2030481" y="800459"/>
                </a:lnTo>
                <a:cubicBezTo>
                  <a:pt x="1988398" y="758376"/>
                  <a:pt x="1988398" y="690143"/>
                  <a:pt x="2030481" y="648058"/>
                </a:cubicBezTo>
                <a:cubicBezTo>
                  <a:pt x="2051524" y="627017"/>
                  <a:pt x="2079103" y="616496"/>
                  <a:pt x="2106683" y="616495"/>
                </a:cubicBezTo>
                <a:close/>
                <a:moveTo>
                  <a:pt x="1683894" y="596830"/>
                </a:moveTo>
                <a:cubicBezTo>
                  <a:pt x="1711474" y="596830"/>
                  <a:pt x="1739053" y="607351"/>
                  <a:pt x="1760095" y="628393"/>
                </a:cubicBezTo>
                <a:lnTo>
                  <a:pt x="4960540" y="3828838"/>
                </a:lnTo>
                <a:lnTo>
                  <a:pt x="4853515" y="4005007"/>
                </a:lnTo>
                <a:lnTo>
                  <a:pt x="4844270" y="4017370"/>
                </a:lnTo>
                <a:lnTo>
                  <a:pt x="1607694" y="780795"/>
                </a:lnTo>
                <a:cubicBezTo>
                  <a:pt x="1565609" y="738711"/>
                  <a:pt x="1565609" y="670478"/>
                  <a:pt x="1607694" y="628393"/>
                </a:cubicBezTo>
                <a:cubicBezTo>
                  <a:pt x="1628736" y="607351"/>
                  <a:pt x="1656315" y="596830"/>
                  <a:pt x="1683894" y="596830"/>
                </a:cubicBezTo>
                <a:close/>
                <a:moveTo>
                  <a:pt x="2888346" y="596828"/>
                </a:moveTo>
                <a:cubicBezTo>
                  <a:pt x="2915926" y="596828"/>
                  <a:pt x="2943505" y="607349"/>
                  <a:pt x="2964547" y="628391"/>
                </a:cubicBezTo>
                <a:lnTo>
                  <a:pt x="5296831" y="2960674"/>
                </a:lnTo>
                <a:lnTo>
                  <a:pt x="5234488" y="3203134"/>
                </a:lnTo>
                <a:lnTo>
                  <a:pt x="2812146" y="780793"/>
                </a:lnTo>
                <a:cubicBezTo>
                  <a:pt x="2770062" y="738709"/>
                  <a:pt x="2770062" y="670475"/>
                  <a:pt x="2812146" y="628391"/>
                </a:cubicBezTo>
                <a:cubicBezTo>
                  <a:pt x="2833188" y="607349"/>
                  <a:pt x="2860767" y="596828"/>
                  <a:pt x="2888346" y="596828"/>
                </a:cubicBezTo>
                <a:close/>
                <a:moveTo>
                  <a:pt x="3660179" y="586992"/>
                </a:moveTo>
                <a:cubicBezTo>
                  <a:pt x="3687759" y="586992"/>
                  <a:pt x="3715339" y="597513"/>
                  <a:pt x="3736381" y="618555"/>
                </a:cubicBezTo>
                <a:lnTo>
                  <a:pt x="5361249" y="2243424"/>
                </a:lnTo>
                <a:lnTo>
                  <a:pt x="5363570" y="2335199"/>
                </a:lnTo>
                <a:cubicBezTo>
                  <a:pt x="5363570" y="2386744"/>
                  <a:pt x="5362264" y="2437983"/>
                  <a:pt x="5359684" y="2488887"/>
                </a:cubicBezTo>
                <a:lnTo>
                  <a:pt x="5355601" y="2542577"/>
                </a:lnTo>
                <a:lnTo>
                  <a:pt x="3583979" y="770956"/>
                </a:lnTo>
                <a:cubicBezTo>
                  <a:pt x="3541895" y="728872"/>
                  <a:pt x="3541895" y="660639"/>
                  <a:pt x="3583979" y="618555"/>
                </a:cubicBezTo>
                <a:cubicBezTo>
                  <a:pt x="3605021" y="597513"/>
                  <a:pt x="3632601" y="586992"/>
                  <a:pt x="3660179" y="586992"/>
                </a:cubicBezTo>
                <a:close/>
                <a:moveTo>
                  <a:pt x="3629431" y="157314"/>
                </a:moveTo>
                <a:cubicBezTo>
                  <a:pt x="3655790" y="157315"/>
                  <a:pt x="3682148" y="167370"/>
                  <a:pt x="3702258" y="187480"/>
                </a:cubicBezTo>
                <a:cubicBezTo>
                  <a:pt x="3777221" y="262442"/>
                  <a:pt x="3852183" y="337406"/>
                  <a:pt x="3927145" y="412369"/>
                </a:cubicBezTo>
                <a:cubicBezTo>
                  <a:pt x="3967366" y="452589"/>
                  <a:pt x="3967366" y="517801"/>
                  <a:pt x="3927145" y="558022"/>
                </a:cubicBezTo>
                <a:lnTo>
                  <a:pt x="3927145" y="558021"/>
                </a:lnTo>
                <a:cubicBezTo>
                  <a:pt x="3886924" y="598242"/>
                  <a:pt x="3821711" y="598242"/>
                  <a:pt x="3781490" y="558021"/>
                </a:cubicBezTo>
                <a:lnTo>
                  <a:pt x="3556604" y="333134"/>
                </a:lnTo>
                <a:cubicBezTo>
                  <a:pt x="3516383" y="292914"/>
                  <a:pt x="3516383" y="227701"/>
                  <a:pt x="3556604" y="187480"/>
                </a:cubicBezTo>
                <a:cubicBezTo>
                  <a:pt x="3576714" y="167370"/>
                  <a:pt x="3603073" y="157314"/>
                  <a:pt x="3629431" y="157314"/>
                </a:cubicBezTo>
                <a:close/>
                <a:moveTo>
                  <a:pt x="1441176" y="0"/>
                </a:moveTo>
                <a:cubicBezTo>
                  <a:pt x="1467534" y="0"/>
                  <a:pt x="1493892" y="10055"/>
                  <a:pt x="1514003" y="30166"/>
                </a:cubicBezTo>
                <a:cubicBezTo>
                  <a:pt x="1588965" y="105129"/>
                  <a:pt x="1663927" y="180092"/>
                  <a:pt x="1738890" y="255054"/>
                </a:cubicBezTo>
                <a:cubicBezTo>
                  <a:pt x="1779110" y="295276"/>
                  <a:pt x="1779110" y="360488"/>
                  <a:pt x="1738890" y="400709"/>
                </a:cubicBezTo>
                <a:lnTo>
                  <a:pt x="1738890" y="400707"/>
                </a:lnTo>
                <a:cubicBezTo>
                  <a:pt x="1698669" y="440928"/>
                  <a:pt x="1633456" y="440928"/>
                  <a:pt x="1593235" y="400707"/>
                </a:cubicBezTo>
                <a:lnTo>
                  <a:pt x="1368349" y="175820"/>
                </a:lnTo>
                <a:cubicBezTo>
                  <a:pt x="1328128" y="135599"/>
                  <a:pt x="1328128" y="70387"/>
                  <a:pt x="1368349" y="30166"/>
                </a:cubicBezTo>
                <a:cubicBezTo>
                  <a:pt x="1388459" y="10056"/>
                  <a:pt x="1414818" y="0"/>
                  <a:pt x="1441176" y="0"/>
                </a:cubicBezTo>
                <a:close/>
              </a:path>
            </a:pathLst>
          </a:custGeom>
          <a:pattFill prst="pct5">
            <a:fgClr>
              <a:schemeClr val="tx1"/>
            </a:fgClr>
            <a:bgClr>
              <a:schemeClr val="bg1">
                <a:lumMod val="85000"/>
              </a:schemeClr>
            </a:bgClr>
          </a:pattFill>
        </p:spPr>
        <p:txBody>
          <a:bodyPr wrap="square" anchor="ctr">
            <a:noAutofit/>
          </a:bodyPr>
          <a:lstStyle>
            <a:lvl1pPr marL="0" indent="0" algn="ctr">
              <a:buNone/>
              <a:defRPr sz="1600" b="1" i="0">
                <a:latin typeface="Source Sans Pro" panose="020B0503030403020204" charset="0"/>
                <a:ea typeface="Source Sans Pro" panose="020B0503030403020204" charset="0"/>
                <a:cs typeface="Source Sans Pro" panose="020B0503030403020204" charset="0"/>
              </a:defRPr>
            </a:lvl1pPr>
          </a:lstStyle>
          <a:p>
            <a:r>
              <a:rPr lang="en-US"/>
              <a:t>Drag &amp; Drop Image</a:t>
            </a:r>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56BA60E0-C9D8-416C-986D-D0D82734880D}"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5599C50-4931-4680-8D78-B17F75D67205}"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56BA60E0-C9D8-416C-986D-D0D82734880D}"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35599C50-4931-4680-8D78-B17F75D67205}"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56BA60E0-C9D8-416C-986D-D0D82734880D}"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35599C50-4931-4680-8D78-B17F75D67205}"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6BA60E0-C9D8-416C-986D-D0D82734880D}"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35599C50-4931-4680-8D78-B17F75D67205}"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56BA60E0-C9D8-416C-986D-D0D82734880D}"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5599C50-4931-4680-8D78-B17F75D67205}"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56BA60E0-C9D8-416C-986D-D0D82734880D}"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5599C50-4931-4680-8D78-B17F75D67205}"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1.xml"/><Relationship Id="rId8" Type="http://schemas.openxmlformats.org/officeDocument/2006/relationships/slideLayout" Target="../slideLayouts/slideLayout20.xml"/><Relationship Id="rId7" Type="http://schemas.openxmlformats.org/officeDocument/2006/relationships/slideLayout" Target="../slideLayouts/slideLayout19.xml"/><Relationship Id="rId6" Type="http://schemas.openxmlformats.org/officeDocument/2006/relationships/slideLayout" Target="../slideLayouts/slideLayout18.xml"/><Relationship Id="rId5" Type="http://schemas.openxmlformats.org/officeDocument/2006/relationships/slideLayout" Target="../slideLayouts/slideLayout17.xml"/><Relationship Id="rId4" Type="http://schemas.openxmlformats.org/officeDocument/2006/relationships/slideLayout" Target="../slideLayouts/slideLayout16.xml"/><Relationship Id="rId3" Type="http://schemas.openxmlformats.org/officeDocument/2006/relationships/slideLayout" Target="../slideLayouts/slideLayout15.xml"/><Relationship Id="rId26" Type="http://schemas.openxmlformats.org/officeDocument/2006/relationships/theme" Target="../theme/theme2.xml"/><Relationship Id="rId25" Type="http://schemas.openxmlformats.org/officeDocument/2006/relationships/image" Target="../media/image4.png"/><Relationship Id="rId24" Type="http://schemas.openxmlformats.org/officeDocument/2006/relationships/slideLayout" Target="../slideLayouts/slideLayout36.xml"/><Relationship Id="rId23" Type="http://schemas.openxmlformats.org/officeDocument/2006/relationships/slideLayout" Target="../slideLayouts/slideLayout35.xml"/><Relationship Id="rId22" Type="http://schemas.openxmlformats.org/officeDocument/2006/relationships/slideLayout" Target="../slideLayouts/slideLayout34.xml"/><Relationship Id="rId21" Type="http://schemas.openxmlformats.org/officeDocument/2006/relationships/slideLayout" Target="../slideLayouts/slideLayout33.xml"/><Relationship Id="rId20" Type="http://schemas.openxmlformats.org/officeDocument/2006/relationships/slideLayout" Target="../slideLayouts/slideLayout32.xml"/><Relationship Id="rId2" Type="http://schemas.openxmlformats.org/officeDocument/2006/relationships/slideLayout" Target="../slideLayouts/slideLayout14.xml"/><Relationship Id="rId19" Type="http://schemas.openxmlformats.org/officeDocument/2006/relationships/slideLayout" Target="../slideLayouts/slideLayout31.xml"/><Relationship Id="rId18" Type="http://schemas.openxmlformats.org/officeDocument/2006/relationships/slideLayout" Target="../slideLayouts/slideLayout30.xml"/><Relationship Id="rId17" Type="http://schemas.openxmlformats.org/officeDocument/2006/relationships/slideLayout" Target="../slideLayouts/slideLayout29.xml"/><Relationship Id="rId16" Type="http://schemas.openxmlformats.org/officeDocument/2006/relationships/slideLayout" Target="../slideLayouts/slideLayout28.xml"/><Relationship Id="rId15" Type="http://schemas.openxmlformats.org/officeDocument/2006/relationships/slideLayout" Target="../slideLayouts/slideLayout27.xml"/><Relationship Id="rId14" Type="http://schemas.openxmlformats.org/officeDocument/2006/relationships/slideLayout" Target="../slideLayouts/slideLayout26.xml"/><Relationship Id="rId13" Type="http://schemas.openxmlformats.org/officeDocument/2006/relationships/slideLayout" Target="../slideLayouts/slideLayout25.xml"/><Relationship Id="rId12" Type="http://schemas.openxmlformats.org/officeDocument/2006/relationships/slideLayout" Target="../slideLayouts/slideLayout24.xml"/><Relationship Id="rId11" Type="http://schemas.openxmlformats.org/officeDocument/2006/relationships/slideLayout" Target="../slideLayouts/slideLayout23.xml"/><Relationship Id="rId10" Type="http://schemas.openxmlformats.org/officeDocument/2006/relationships/slideLayout" Target="../slideLayouts/slideLayout22.xml"/><Relationship Id="rId1"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6BA60E0-C9D8-416C-986D-D0D82734880D}"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5599C50-4931-4680-8D78-B17F75D67205}"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3" name="图片 12"/>
          <p:cNvPicPr>
            <a:picLocks noChangeAspect="1"/>
          </p:cNvPicPr>
          <p:nvPr userDrawn="1"/>
        </p:nvPicPr>
        <p:blipFill>
          <a:blip r:embed="rId25" cstate="print">
            <a:extLst>
              <a:ext uri="{28A0092B-C50C-407E-A947-70E740481C1C}">
                <a14:useLocalDpi xmlns:a14="http://schemas.microsoft.com/office/drawing/2010/main" val="0"/>
              </a:ext>
            </a:extLst>
          </a:blip>
          <a:srcRect l="6912" t="7961" r="6912" b="7961"/>
          <a:stretch>
            <a:fillRect/>
          </a:stretch>
        </p:blipFill>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B7D92DE-5D10-4150-B81F-14D58A73C682}"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solidFill>
                <a:prstClr val="black">
                  <a:tint val="75000"/>
                </a:prstClr>
              </a:solidFill>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58F1A-B3AE-4D93-90AB-28D68372B322}" type="slidenum">
              <a:rPr lang="zh-CN" altLang="en-US" smtClean="0">
                <a:solidFill>
                  <a:prstClr val="black">
                    <a:tint val="75000"/>
                  </a:prstClr>
                </a:solidFill>
              </a:rPr>
            </a:fld>
            <a:endParaRPr lang="zh-CN" altLang="en-US">
              <a:solidFill>
                <a:prstClr val="black">
                  <a:tint val="75000"/>
                </a:prstClr>
              </a:solidFill>
            </a:endParaRPr>
          </a:p>
        </p:txBody>
      </p:sp>
      <p:sp>
        <p:nvSpPr>
          <p:cNvPr id="9" name="矩形 8"/>
          <p:cNvSpPr/>
          <p:nvPr userDrawn="1"/>
        </p:nvSpPr>
        <p:spPr>
          <a:xfrm>
            <a:off x="165100" y="139700"/>
            <a:ext cx="11861800" cy="6578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 id="2147483680" r:id="rId19"/>
    <p:sldLayoutId id="2147483681" r:id="rId20"/>
    <p:sldLayoutId id="2147483682" r:id="rId21"/>
    <p:sldLayoutId id="2147483683" r:id="rId22"/>
    <p:sldLayoutId id="2147483684" r:id="rId23"/>
    <p:sldLayoutId id="2147483685" r:id="rId2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image" Target="../media/image5.png"/></Relationships>
</file>

<file path=ppt/slides/_rels/slide2.xml.rels><?xml version="1.0" encoding="UTF-8" standalone="yes"?>
<Relationships xmlns="http://schemas.openxmlformats.org/package/2006/relationships"><Relationship Id="rId8" Type="http://schemas.openxmlformats.org/officeDocument/2006/relationships/slideLayout" Target="../slideLayouts/slideLayout1.xml"/><Relationship Id="rId7" Type="http://schemas.openxmlformats.org/officeDocument/2006/relationships/tags" Target="../tags/tag3.xml"/><Relationship Id="rId6" Type="http://schemas.openxmlformats.org/officeDocument/2006/relationships/tags" Target="../tags/tag2.xml"/><Relationship Id="rId5" Type="http://schemas.openxmlformats.org/officeDocument/2006/relationships/image" Target="../media/image7.png"/><Relationship Id="rId4" Type="http://schemas.openxmlformats.org/officeDocument/2006/relationships/tags" Target="../tags/tag1.xml"/><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image" Target="../media/image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image" Target="../media/image8.png"/><Relationship Id="rId1" Type="http://schemas.openxmlformats.org/officeDocument/2006/relationships/tags" Target="../tags/tag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6.xml.rels><?xml version="1.0" encoding="UTF-8" standalone="yes"?>
<Relationships xmlns="http://schemas.openxmlformats.org/package/2006/relationships"><Relationship Id="rId4" Type="http://schemas.openxmlformats.org/officeDocument/2006/relationships/slideLayout" Target="../slideLayouts/slideLayout34.xml"/><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tags" Target="../tags/tag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8.xml.rels><?xml version="1.0" encoding="UTF-8" standalone="yes"?>
<Relationships xmlns="http://schemas.openxmlformats.org/package/2006/relationships"><Relationship Id="rId7" Type="http://schemas.openxmlformats.org/officeDocument/2006/relationships/slideLayout" Target="../slideLayouts/slideLayout32.xml"/><Relationship Id="rId6" Type="http://schemas.openxmlformats.org/officeDocument/2006/relationships/image" Target="../media/image13.png"/><Relationship Id="rId5" Type="http://schemas.openxmlformats.org/officeDocument/2006/relationships/tags" Target="../tags/tag8.xml"/><Relationship Id="rId4" Type="http://schemas.openxmlformats.org/officeDocument/2006/relationships/image" Target="../media/image12.png"/><Relationship Id="rId3" Type="http://schemas.openxmlformats.org/officeDocument/2006/relationships/tags" Target="../tags/tag7.xml"/><Relationship Id="rId2" Type="http://schemas.openxmlformats.org/officeDocument/2006/relationships/image" Target="../media/image11.png"/><Relationship Id="rId1" Type="http://schemas.openxmlformats.org/officeDocument/2006/relationships/tags" Target="../tags/tag6.xml"/></Relationships>
</file>

<file path=ppt/slides/_rels/slide9.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tags" Target="../tags/tag9.xml"/><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8336" y="0"/>
            <a:ext cx="11895327" cy="6858000"/>
          </a:xfrm>
          <a:prstGeom prst="rect">
            <a:avLst/>
          </a:prstGeom>
        </p:spPr>
      </p:pic>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14272" y="1462469"/>
            <a:ext cx="9363455" cy="3933063"/>
          </a:xfrm>
          <a:prstGeom prst="rect">
            <a:avLst/>
          </a:prstGeom>
        </p:spPr>
      </p:pic>
      <p:sp>
        <p:nvSpPr>
          <p:cNvPr id="8" name="文本框 7"/>
          <p:cNvSpPr txBox="1"/>
          <p:nvPr/>
        </p:nvSpPr>
        <p:spPr>
          <a:xfrm>
            <a:off x="3216465" y="2643482"/>
            <a:ext cx="6033136" cy="922020"/>
          </a:xfrm>
          <a:prstGeom prst="rect">
            <a:avLst/>
          </a:prstGeom>
          <a:noFill/>
        </p:spPr>
        <p:txBody>
          <a:bodyPr wrap="square" rtlCol="0">
            <a:spAutoFit/>
          </a:bodyPr>
          <a:lstStyle/>
          <a:p>
            <a:r>
              <a:rPr lang="zh-CN" altLang="en-US" sz="5400" dirty="0">
                <a:latin typeface="幼圆" panose="02010509060101010101" pitchFamily="49" charset="-122"/>
                <a:ea typeface="幼圆" panose="02010509060101010101" pitchFamily="49" charset="-122"/>
                <a:sym typeface="+mn-ea"/>
              </a:rPr>
              <a:t>生成</a:t>
            </a:r>
            <a:r>
              <a:rPr lang="zh-CN" altLang="en-US" sz="5400" dirty="0">
                <a:latin typeface="幼圆" panose="02010509060101010101" pitchFamily="49" charset="-122"/>
                <a:ea typeface="幼圆" panose="02010509060101010101" pitchFamily="49" charset="-122"/>
              </a:rPr>
              <a:t>口袋妖怪</a:t>
            </a:r>
            <a:endParaRPr lang="zh-CN" altLang="en-US" sz="5400" dirty="0">
              <a:latin typeface="幼圆" panose="02010509060101010101" pitchFamily="49" charset="-122"/>
              <a:ea typeface="幼圆" panose="02010509060101010101" pitchFamily="49" charset="-122"/>
            </a:endParaRPr>
          </a:p>
        </p:txBody>
      </p:sp>
      <p:sp>
        <p:nvSpPr>
          <p:cNvPr id="9" name="文本框 8"/>
          <p:cNvSpPr txBox="1"/>
          <p:nvPr/>
        </p:nvSpPr>
        <p:spPr>
          <a:xfrm>
            <a:off x="3179326" y="3641822"/>
            <a:ext cx="5833348" cy="368300"/>
          </a:xfrm>
          <a:prstGeom prst="rect">
            <a:avLst/>
          </a:prstGeom>
          <a:noFill/>
        </p:spPr>
        <p:txBody>
          <a:bodyPr wrap="square" rtlCol="0">
            <a:spAutoFit/>
          </a:bodyPr>
          <a:lstStyle/>
          <a:p>
            <a:pPr algn="dist"/>
            <a:r>
              <a:rPr lang="zh-CN" altLang="en-US" dirty="0">
                <a:latin typeface="微软雅黑" panose="020B0503020204020204" pitchFamily="34" charset="-122"/>
                <a:ea typeface="微软雅黑" panose="020B0503020204020204" pitchFamily="34" charset="-122"/>
              </a:rPr>
              <a:t>实验报告</a:t>
            </a:r>
            <a:endParaRPr lang="zh-CN" altLang="en-US" dirty="0">
              <a:latin typeface="微软雅黑" panose="020B0503020204020204" pitchFamily="34" charset="-122"/>
              <a:ea typeface="微软雅黑" panose="020B0503020204020204" pitchFamily="34" charset="-122"/>
            </a:endParaRPr>
          </a:p>
        </p:txBody>
      </p:sp>
      <p:cxnSp>
        <p:nvCxnSpPr>
          <p:cNvPr id="10" name="直接连接符 9"/>
          <p:cNvCxnSpPr/>
          <p:nvPr/>
        </p:nvCxnSpPr>
        <p:spPr>
          <a:xfrm>
            <a:off x="3328551" y="4047845"/>
            <a:ext cx="553489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4698110" y="4086582"/>
            <a:ext cx="3754785" cy="460375"/>
          </a:xfrm>
          <a:prstGeom prst="rect">
            <a:avLst/>
          </a:prstGeom>
          <a:noFill/>
        </p:spPr>
        <p:txBody>
          <a:bodyPr wrap="square" rtlCol="0">
            <a:spAutoFit/>
          </a:bodyPr>
          <a:lstStyle/>
          <a:p>
            <a:r>
              <a:rPr lang="zh-CN" altLang="en-US" sz="2400" dirty="0">
                <a:latin typeface="幼圆" panose="02010509060101010101" pitchFamily="49" charset="-122"/>
                <a:ea typeface="幼圆" panose="02010509060101010101" pitchFamily="49" charset="-122"/>
              </a:rPr>
              <a:t>汇报人：陈云霞</a:t>
            </a:r>
            <a:endParaRPr lang="zh-CN" altLang="en-US" sz="2400" dirty="0">
              <a:latin typeface="幼圆" panose="02010509060101010101" pitchFamily="49" charset="-122"/>
              <a:ea typeface="幼圆" panose="02010509060101010101" pitchFamily="49" charset="-122"/>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8336" y="0"/>
            <a:ext cx="11895327" cy="6858000"/>
          </a:xfrm>
          <a:prstGeom prst="rect">
            <a:avLst/>
          </a:prstGeom>
        </p:spPr>
      </p:pic>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14273" y="704850"/>
            <a:ext cx="9363455" cy="5448300"/>
          </a:xfrm>
          <a:prstGeom prst="rect">
            <a:avLst/>
          </a:prstGeom>
        </p:spPr>
      </p:pic>
      <p:sp>
        <p:nvSpPr>
          <p:cNvPr id="18" name="文本框 17"/>
          <p:cNvSpPr txBox="1"/>
          <p:nvPr/>
        </p:nvSpPr>
        <p:spPr>
          <a:xfrm>
            <a:off x="4043045" y="2830830"/>
            <a:ext cx="2705735" cy="460375"/>
          </a:xfrm>
          <a:prstGeom prst="rect">
            <a:avLst/>
          </a:prstGeom>
        </p:spPr>
        <p:txBody>
          <a:bodyPr wrap="square" rtlCol="0">
            <a:spAutoFit/>
          </a:bodyPr>
          <a:lstStyle/>
          <a:p>
            <a:pPr algn="dist"/>
            <a:r>
              <a:rPr lang="en-US" altLang="zh-CN" sz="2400" b="1" dirty="0">
                <a:solidFill>
                  <a:srgbClr val="000000"/>
                </a:solidFill>
                <a:latin typeface="微软雅黑" panose="020B0503020204020204" pitchFamily="34" charset="-122"/>
                <a:ea typeface="微软雅黑" panose="020B0503020204020204" pitchFamily="34" charset="-122"/>
              </a:rPr>
              <a:t>Part 01/</a:t>
            </a:r>
            <a:r>
              <a:rPr lang="zh-CN" altLang="en-US" sz="2400" b="1" dirty="0">
                <a:solidFill>
                  <a:srgbClr val="000000"/>
                </a:solidFill>
                <a:latin typeface="微软雅黑" panose="020B0503020204020204" pitchFamily="34" charset="-122"/>
                <a:ea typeface="微软雅黑" panose="020B0503020204020204" pitchFamily="34" charset="-122"/>
              </a:rPr>
              <a:t>问题背景</a:t>
            </a:r>
            <a:r>
              <a:rPr lang="en-US" altLang="zh-CN" sz="2400" b="1" dirty="0">
                <a:solidFill>
                  <a:srgbClr val="000000"/>
                </a:solidFill>
                <a:latin typeface="微软雅黑" panose="020B0503020204020204" pitchFamily="34" charset="-122"/>
                <a:ea typeface="微软雅黑" panose="020B0503020204020204" pitchFamily="34" charset="-122"/>
              </a:rPr>
              <a:t> </a:t>
            </a:r>
            <a:endParaRPr lang="en-US" altLang="zh-CN" sz="2400" b="1" dirty="0">
              <a:solidFill>
                <a:srgbClr val="000000"/>
              </a:solidFill>
              <a:latin typeface="微软雅黑" panose="020B0503020204020204" pitchFamily="34" charset="-122"/>
              <a:ea typeface="微软雅黑" panose="020B0503020204020204" pitchFamily="34" charset="-122"/>
            </a:endParaRPr>
          </a:p>
        </p:txBody>
      </p:sp>
      <p:sp>
        <p:nvSpPr>
          <p:cNvPr id="19" name="文本框 18"/>
          <p:cNvSpPr txBox="1"/>
          <p:nvPr/>
        </p:nvSpPr>
        <p:spPr>
          <a:xfrm>
            <a:off x="4043045" y="3515995"/>
            <a:ext cx="3719195" cy="460375"/>
          </a:xfrm>
          <a:prstGeom prst="rect">
            <a:avLst/>
          </a:prstGeom>
        </p:spPr>
        <p:txBody>
          <a:bodyPr wrap="square" rtlCol="0">
            <a:spAutoFit/>
          </a:bodyPr>
          <a:lstStyle/>
          <a:p>
            <a:pPr algn="dist"/>
            <a:r>
              <a:rPr lang="en-US" altLang="zh-CN" sz="2400" b="1" dirty="0">
                <a:solidFill>
                  <a:srgbClr val="000000"/>
                </a:solidFill>
                <a:latin typeface="微软雅黑" panose="020B0503020204020204" pitchFamily="34" charset="-122"/>
                <a:ea typeface="微软雅黑" panose="020B0503020204020204" pitchFamily="34" charset="-122"/>
              </a:rPr>
              <a:t>Part 02/</a:t>
            </a:r>
            <a:r>
              <a:rPr lang="zh-CN" altLang="en-US" sz="2400" b="1" dirty="0">
                <a:solidFill>
                  <a:srgbClr val="000000"/>
                </a:solidFill>
                <a:latin typeface="微软雅黑" panose="020B0503020204020204" pitchFamily="34" charset="-122"/>
                <a:ea typeface="微软雅黑" panose="020B0503020204020204" pitchFamily="34" charset="-122"/>
                <a:sym typeface="+mn-ea"/>
              </a:rPr>
              <a:t>数据来源及规模</a:t>
            </a:r>
            <a:endParaRPr lang="zh-CN" altLang="en-US" sz="2400" b="1" dirty="0">
              <a:solidFill>
                <a:srgbClr val="000000"/>
              </a:solidFill>
              <a:latin typeface="微软雅黑" panose="020B0503020204020204" pitchFamily="34" charset="-122"/>
              <a:ea typeface="微软雅黑" panose="020B0503020204020204" pitchFamily="34" charset="-122"/>
            </a:endParaRPr>
          </a:p>
        </p:txBody>
      </p:sp>
      <p:sp>
        <p:nvSpPr>
          <p:cNvPr id="20" name="文本框 19"/>
          <p:cNvSpPr txBox="1"/>
          <p:nvPr/>
        </p:nvSpPr>
        <p:spPr>
          <a:xfrm>
            <a:off x="4043045" y="4201160"/>
            <a:ext cx="2837180" cy="460375"/>
          </a:xfrm>
          <a:prstGeom prst="rect">
            <a:avLst/>
          </a:prstGeom>
        </p:spPr>
        <p:txBody>
          <a:bodyPr wrap="square" rtlCol="0">
            <a:spAutoFit/>
          </a:bodyPr>
          <a:lstStyle/>
          <a:p>
            <a:pPr algn="dist"/>
            <a:r>
              <a:rPr lang="en-US" altLang="zh-CN" sz="2400" b="1" dirty="0">
                <a:solidFill>
                  <a:srgbClr val="000000"/>
                </a:solidFill>
                <a:latin typeface="微软雅黑" panose="020B0503020204020204" pitchFamily="34" charset="-122"/>
                <a:ea typeface="微软雅黑" panose="020B0503020204020204" pitchFamily="34" charset="-122"/>
              </a:rPr>
              <a:t>Part 03/</a:t>
            </a:r>
            <a:r>
              <a:rPr lang="zh-CN" altLang="en-US" sz="2400" b="1" dirty="0">
                <a:solidFill>
                  <a:srgbClr val="000000"/>
                </a:solidFill>
                <a:latin typeface="微软雅黑" panose="020B0503020204020204" pitchFamily="34" charset="-122"/>
                <a:ea typeface="微软雅黑" panose="020B0503020204020204" pitchFamily="34" charset="-122"/>
              </a:rPr>
              <a:t>模型选择</a:t>
            </a:r>
            <a:endParaRPr lang="zh-CN" altLang="en-US" sz="2400" b="1" dirty="0">
              <a:solidFill>
                <a:srgbClr val="000000"/>
              </a:solidFill>
              <a:latin typeface="微软雅黑" panose="020B0503020204020204" pitchFamily="34" charset="-122"/>
              <a:ea typeface="微软雅黑" panose="020B0503020204020204" pitchFamily="34" charset="-122"/>
            </a:endParaRPr>
          </a:p>
        </p:txBody>
      </p:sp>
      <p:sp>
        <p:nvSpPr>
          <p:cNvPr id="21" name="文本框 20"/>
          <p:cNvSpPr txBox="1"/>
          <p:nvPr/>
        </p:nvSpPr>
        <p:spPr>
          <a:xfrm>
            <a:off x="4043045" y="4886960"/>
            <a:ext cx="2836545" cy="469265"/>
          </a:xfrm>
          <a:prstGeom prst="rect">
            <a:avLst/>
          </a:prstGeom>
        </p:spPr>
        <p:txBody>
          <a:bodyPr wrap="square" rtlCol="0">
            <a:noAutofit/>
          </a:bodyPr>
          <a:lstStyle/>
          <a:p>
            <a:pPr algn="dist"/>
            <a:r>
              <a:rPr lang="en-US" altLang="zh-CN" sz="2400" b="1" dirty="0">
                <a:solidFill>
                  <a:srgbClr val="000000"/>
                </a:solidFill>
                <a:latin typeface="微软雅黑" panose="020B0503020204020204" pitchFamily="34" charset="-122"/>
                <a:ea typeface="微软雅黑" panose="020B0503020204020204" pitchFamily="34" charset="-122"/>
              </a:rPr>
              <a:t>Part 04/</a:t>
            </a:r>
            <a:r>
              <a:rPr lang="zh-CN" altLang="en-US" sz="2400" b="1" dirty="0">
                <a:solidFill>
                  <a:srgbClr val="000000"/>
                </a:solidFill>
                <a:latin typeface="微软雅黑" panose="020B0503020204020204" pitchFamily="34" charset="-122"/>
                <a:ea typeface="微软雅黑" panose="020B0503020204020204" pitchFamily="34" charset="-122"/>
              </a:rPr>
              <a:t>实验结果</a:t>
            </a:r>
            <a:endParaRPr lang="zh-CN" altLang="en-US" sz="2400" b="1" dirty="0">
              <a:solidFill>
                <a:srgbClr val="000000"/>
              </a:solidFill>
              <a:latin typeface="微软雅黑" panose="020B0503020204020204" pitchFamily="34" charset="-122"/>
              <a:ea typeface="微软雅黑" panose="020B0503020204020204" pitchFamily="34" charset="-122"/>
            </a:endParaRPr>
          </a:p>
        </p:txBody>
      </p:sp>
      <p:pic>
        <p:nvPicPr>
          <p:cNvPr id="22" name="PA_图片 32"/>
          <p:cNvPicPr>
            <a:picLocks noChangeAspect="1"/>
          </p:cNvPicPr>
          <p:nvPr>
            <p:custDataLst>
              <p:tags r:id="rId4"/>
            </p:custDataLst>
          </p:nvPr>
        </p:nvPicPr>
        <p:blipFill rotWithShape="1">
          <a:blip r:embed="rId5" cstate="screen">
            <a:duotone>
              <a:prstClr val="black"/>
              <a:schemeClr val="tx2">
                <a:tint val="45000"/>
                <a:satMod val="400000"/>
              </a:schemeClr>
            </a:duotone>
            <a:extLst>
              <a:ext uri="{28A0092B-C50C-407E-A947-70E740481C1C}">
                <a14:useLocalDpi xmlns:a14="http://schemas.microsoft.com/office/drawing/2010/main" val="0"/>
              </a:ext>
            </a:extLst>
          </a:blip>
          <a:srcRect l="36791" t="21047" r="40896"/>
          <a:stretch>
            <a:fillRect/>
          </a:stretch>
        </p:blipFill>
        <p:spPr>
          <a:xfrm>
            <a:off x="5059692" y="1466848"/>
            <a:ext cx="1587500" cy="1480343"/>
          </a:xfrm>
          <a:prstGeom prst="rect">
            <a:avLst/>
          </a:prstGeom>
        </p:spPr>
      </p:pic>
      <p:sp>
        <p:nvSpPr>
          <p:cNvPr id="28" name="文本框 27"/>
          <p:cNvSpPr txBox="1"/>
          <p:nvPr/>
        </p:nvSpPr>
        <p:spPr>
          <a:xfrm>
            <a:off x="5304389" y="1978381"/>
            <a:ext cx="543739" cy="523220"/>
          </a:xfrm>
          <a:prstGeom prst="rect">
            <a:avLst/>
          </a:prstGeom>
          <a:noFill/>
        </p:spPr>
        <p:txBody>
          <a:bodyPr wrap="none" rtlCol="0">
            <a:spAutoFit/>
          </a:bodyPr>
          <a:lstStyle/>
          <a:p>
            <a:r>
              <a:rPr lang="zh-CN" altLang="en-US" sz="2800" dirty="0">
                <a:solidFill>
                  <a:schemeClr val="bg1"/>
                </a:solidFill>
                <a:latin typeface="Arial" panose="020B0604020202020204"/>
                <a:ea typeface="微软雅黑" panose="020B0503020204020204" pitchFamily="34" charset="-122"/>
                <a:sym typeface="Arial" panose="020B0604020202020204"/>
              </a:rPr>
              <a:t>目</a:t>
            </a:r>
            <a:endParaRPr lang="zh-CN" altLang="en-US" sz="2800" dirty="0">
              <a:solidFill>
                <a:schemeClr val="bg1"/>
              </a:solidFill>
              <a:latin typeface="Arial" panose="020B0604020202020204"/>
              <a:ea typeface="微软雅黑" panose="020B0503020204020204" pitchFamily="34" charset="-122"/>
              <a:sym typeface="Arial" panose="020B0604020202020204"/>
            </a:endParaRPr>
          </a:p>
        </p:txBody>
      </p:sp>
      <p:grpSp>
        <p:nvGrpSpPr>
          <p:cNvPr id="24" name="PA_组合 4"/>
          <p:cNvGrpSpPr/>
          <p:nvPr>
            <p:custDataLst>
              <p:tags r:id="rId6"/>
            </p:custDataLst>
          </p:nvPr>
        </p:nvGrpSpPr>
        <p:grpSpPr>
          <a:xfrm>
            <a:off x="5552230" y="1978381"/>
            <a:ext cx="805553" cy="868113"/>
            <a:chOff x="906909" y="2738734"/>
            <a:chExt cx="920159" cy="991620"/>
          </a:xfrm>
        </p:grpSpPr>
        <p:sp>
          <p:nvSpPr>
            <p:cNvPr id="26" name="文本框 25"/>
            <p:cNvSpPr txBox="1"/>
            <p:nvPr/>
          </p:nvSpPr>
          <p:spPr>
            <a:xfrm>
              <a:off x="1205971" y="2738734"/>
              <a:ext cx="621097" cy="597660"/>
            </a:xfrm>
            <a:prstGeom prst="rect">
              <a:avLst/>
            </a:prstGeom>
            <a:noFill/>
          </p:spPr>
          <p:txBody>
            <a:bodyPr wrap="none" rtlCol="0">
              <a:spAutoFit/>
            </a:bodyPr>
            <a:lstStyle/>
            <a:p>
              <a:r>
                <a:rPr lang="zh-CN" altLang="en-US" sz="2800" dirty="0">
                  <a:solidFill>
                    <a:schemeClr val="bg1"/>
                  </a:solidFill>
                  <a:latin typeface="Arial" panose="020B0604020202020204"/>
                  <a:ea typeface="微软雅黑" panose="020B0503020204020204" pitchFamily="34" charset="-122"/>
                  <a:sym typeface="Arial" panose="020B0604020202020204"/>
                </a:rPr>
                <a:t>录</a:t>
              </a:r>
              <a:endParaRPr lang="zh-CN" altLang="en-US" sz="2800" dirty="0">
                <a:solidFill>
                  <a:schemeClr val="bg1"/>
                </a:solidFill>
                <a:latin typeface="Arial" panose="020B0604020202020204"/>
                <a:ea typeface="微软雅黑" panose="020B0503020204020204" pitchFamily="34" charset="-122"/>
                <a:sym typeface="Arial" panose="020B0604020202020204"/>
              </a:endParaRPr>
            </a:p>
          </p:txBody>
        </p:sp>
        <p:sp>
          <p:nvSpPr>
            <p:cNvPr id="27" name="文本框 26"/>
            <p:cNvSpPr txBox="1"/>
            <p:nvPr/>
          </p:nvSpPr>
          <p:spPr>
            <a:xfrm>
              <a:off x="906909" y="3308476"/>
              <a:ext cx="211013" cy="421878"/>
            </a:xfrm>
            <a:prstGeom prst="rect">
              <a:avLst/>
            </a:prstGeom>
            <a:noFill/>
          </p:spPr>
          <p:txBody>
            <a:bodyPr wrap="none" rtlCol="0">
              <a:spAutoFit/>
            </a:bodyPr>
            <a:lstStyle/>
            <a:p>
              <a:endParaRPr lang="zh-CN" altLang="en-US" dirty="0">
                <a:solidFill>
                  <a:schemeClr val="tx1">
                    <a:lumMod val="75000"/>
                    <a:lumOff val="25000"/>
                  </a:schemeClr>
                </a:solidFill>
                <a:latin typeface="Arial" panose="020B0604020202020204"/>
                <a:ea typeface="微软雅黑" panose="020B0503020204020204" pitchFamily="34" charset="-122"/>
                <a:cs typeface="Arial" panose="020B0604020202020204" pitchFamily="34" charset="0"/>
                <a:sym typeface="Arial" panose="020B0604020202020204"/>
              </a:endParaRPr>
            </a:p>
          </p:txBody>
        </p:sp>
      </p:grpSp>
      <p:sp>
        <p:nvSpPr>
          <p:cNvPr id="25" name="PA_文本框 39"/>
          <p:cNvSpPr txBox="1"/>
          <p:nvPr>
            <p:custDataLst>
              <p:tags r:id="rId7"/>
            </p:custDataLst>
          </p:nvPr>
        </p:nvSpPr>
        <p:spPr>
          <a:xfrm>
            <a:off x="5235014" y="1622067"/>
            <a:ext cx="1300356" cy="369333"/>
          </a:xfrm>
          <a:prstGeom prst="rect">
            <a:avLst/>
          </a:prstGeom>
          <a:noFill/>
        </p:spPr>
        <p:txBody>
          <a:bodyPr wrap="none" rtlCol="0">
            <a:spAutoFit/>
          </a:bodyPr>
          <a:lstStyle/>
          <a:p>
            <a:pPr algn="ctr"/>
            <a:r>
              <a:rPr lang="en-US" altLang="zh-CN" dirty="0">
                <a:solidFill>
                  <a:schemeClr val="tx1">
                    <a:lumMod val="75000"/>
                    <a:lumOff val="25000"/>
                  </a:schemeClr>
                </a:solidFill>
                <a:latin typeface="Arial" panose="020B0604020202020204"/>
                <a:ea typeface="微软雅黑" panose="020B0503020204020204" pitchFamily="34" charset="-122"/>
                <a:cs typeface="Arial" panose="020B0604020202020204" pitchFamily="34" charset="0"/>
                <a:sym typeface="Arial" panose="020B0604020202020204"/>
              </a:rPr>
              <a:t>CONTENT</a:t>
            </a:r>
            <a:endParaRPr lang="zh-CN" altLang="en-US" dirty="0">
              <a:solidFill>
                <a:schemeClr val="tx1">
                  <a:lumMod val="75000"/>
                  <a:lumOff val="25000"/>
                </a:schemeClr>
              </a:solidFill>
              <a:latin typeface="Arial" panose="020B0604020202020204"/>
              <a:ea typeface="微软雅黑" panose="020B0503020204020204" pitchFamily="34" charset="-122"/>
              <a:cs typeface="Arial" panose="020B0604020202020204" pitchFamily="34" charset="0"/>
              <a:sym typeface="Arial" panose="020B0604020202020204"/>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文本框 39"/>
          <p:cNvSpPr txBox="1"/>
          <p:nvPr/>
        </p:nvSpPr>
        <p:spPr>
          <a:xfrm>
            <a:off x="396240" y="121920"/>
            <a:ext cx="5127625" cy="728980"/>
          </a:xfrm>
          <a:prstGeom prst="rect">
            <a:avLst/>
          </a:prstGeom>
          <a:noFill/>
        </p:spPr>
        <p:txBody>
          <a:bodyPr wrap="square" rtlCol="0">
            <a:noAutofit/>
          </a:bodyPr>
          <a:lstStyle/>
          <a:p>
            <a:pPr>
              <a:defRPr/>
            </a:pPr>
            <a:r>
              <a:rPr lang="zh-CN" sz="2400" b="1" dirty="0">
                <a:solidFill>
                  <a:prstClr val="black"/>
                </a:solidFill>
                <a:latin typeface="微软雅黑" panose="020B0503020204020204" pitchFamily="34" charset="-122"/>
                <a:ea typeface="微软雅黑" panose="020B0503020204020204" pitchFamily="34" charset="-122"/>
              </a:rPr>
              <a:t>问题背景</a:t>
            </a:r>
            <a:endParaRPr lang="zh-CN" sz="2400" b="1" dirty="0">
              <a:solidFill>
                <a:prstClr val="black"/>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1459865" y="2195830"/>
            <a:ext cx="4064000" cy="368300"/>
          </a:xfrm>
          <a:prstGeom prst="rect">
            <a:avLst/>
          </a:prstGeom>
          <a:noFill/>
        </p:spPr>
        <p:txBody>
          <a:bodyPr wrap="square" rtlCol="0">
            <a:spAutoFit/>
          </a:bodyPr>
          <a:p>
            <a:endParaRPr lang="zh-CN" altLang="en-US"/>
          </a:p>
        </p:txBody>
      </p:sp>
      <p:sp>
        <p:nvSpPr>
          <p:cNvPr id="5" name="文本框 4"/>
          <p:cNvSpPr txBox="1"/>
          <p:nvPr/>
        </p:nvSpPr>
        <p:spPr>
          <a:xfrm>
            <a:off x="688975" y="1009015"/>
            <a:ext cx="9490075" cy="6936105"/>
          </a:xfrm>
          <a:prstGeom prst="rect">
            <a:avLst/>
          </a:prstGeom>
          <a:noFill/>
        </p:spPr>
        <p:txBody>
          <a:bodyPr wrap="square" rtlCol="0">
            <a:noAutofit/>
          </a:bodyPr>
          <a:p>
            <a:r>
              <a:rPr lang="zh-CN" altLang="en-US"/>
              <a:t>近来年，AI绘画很火，只需在随便网上一搜，就能找到许多相关的文章和资讯。不管是前段时间的AI画作拿奖事件，还是最近爆火的Stable Diffusion模型背后公司Stability AI宣布获得1.01亿美元融资消息，这些都不难看出——人工智能AI创作，目前已经成为了AI领域最热门的话题。</a:t>
            </a:r>
            <a:endParaRPr lang="zh-CN" altLang="en-US"/>
          </a:p>
          <a:p>
            <a:r>
              <a:rPr lang="zh-CN" altLang="en-US"/>
              <a:t>AI绘画工具的表现确实让人耳目一新，而其本质其实是一种生成符合给定文本描述的真实图像（text-to-image）的崭新交互方式。</a:t>
            </a:r>
            <a:endParaRPr lang="zh-CN" altLang="en-US"/>
          </a:p>
          <a:p>
            <a:r>
              <a:rPr lang="zh-CN" altLang="en-US"/>
              <a:t>文本到图像模型（Text-to-image model）是一种机器学习模型，它将自然语言描述作为输入并生成与该描述匹配的图像。由于深度神经网络的进步，此类模型在 2010 年代中期开始开发。2022 年，最先进的文本到图像模型的输出，例如 OpenAI 的DALL-E 2、Google Brain 的Imagen和 StabilityAI 的Stable Diffusion开始接近真实照片和手绘艺术的质量。</a:t>
            </a:r>
            <a:endParaRPr lang="zh-CN" altLang="en-US"/>
          </a:p>
          <a:p>
            <a:r>
              <a:rPr lang="zh-CN" altLang="en-US"/>
              <a:t>文本到图像模型通常结合了语言模型和生成图像模型，语言模型将输入文本转换为潜在表示，生成图像模型以该表示为条件生成图像。最有效的模型通常是根据从网络上抓取的大量图像和文本数据进行训练的。</a:t>
            </a:r>
            <a:endParaRPr lang="zh-CN" alt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p:cNvGrpSpPr/>
          <p:nvPr/>
        </p:nvGrpSpPr>
        <p:grpSpPr>
          <a:xfrm>
            <a:off x="7181215" y="1667510"/>
            <a:ext cx="4634230" cy="713164"/>
            <a:chOff x="6705600" y="1504950"/>
            <a:chExt cx="2057400" cy="578151"/>
          </a:xfrm>
          <a:solidFill>
            <a:schemeClr val="bg1"/>
          </a:solidFill>
        </p:grpSpPr>
        <p:sp>
          <p:nvSpPr>
            <p:cNvPr id="2" name="Rectangle 1"/>
            <p:cNvSpPr/>
            <p:nvPr/>
          </p:nvSpPr>
          <p:spPr>
            <a:xfrm>
              <a:off x="7086600" y="1809750"/>
              <a:ext cx="1676400" cy="273351"/>
            </a:xfrm>
            <a:prstGeom prst="rect">
              <a:avLst/>
            </a:prstGeom>
            <a:noFill/>
          </p:spPr>
          <p:txBody>
            <a:bodyPr wrap="square" numCol="1" spcCol="356616">
              <a:spAutoFit/>
            </a:bodyPr>
            <a:lstStyle/>
            <a:p>
              <a:pPr indent="-609600">
                <a:defRPr/>
              </a:pPr>
              <a:endParaRPr lang="zh-CN" altLang="en-US" sz="1600" dirty="0">
                <a:solidFill>
                  <a:prstClr val="black"/>
                </a:solidFill>
                <a:latin typeface="微软雅黑" panose="020B0503020204020204" pitchFamily="34" charset="-122"/>
                <a:ea typeface="微软雅黑" panose="020B0503020204020204" pitchFamily="34" charset="-122"/>
                <a:cs typeface="Open Sans Light" pitchFamily="34" charset="0"/>
              </a:endParaRPr>
            </a:p>
          </p:txBody>
        </p:sp>
        <p:sp>
          <p:nvSpPr>
            <p:cNvPr id="3" name="Rectangle 2"/>
            <p:cNvSpPr/>
            <p:nvPr/>
          </p:nvSpPr>
          <p:spPr>
            <a:xfrm>
              <a:off x="7086600" y="1504950"/>
              <a:ext cx="1371600" cy="373219"/>
            </a:xfrm>
            <a:prstGeom prst="rect">
              <a:avLst/>
            </a:prstGeom>
            <a:noFill/>
          </p:spPr>
          <p:txBody>
            <a:bodyPr wrap="square">
              <a:spAutoFit/>
            </a:bodyPr>
            <a:lstStyle/>
            <a:p>
              <a:pPr>
                <a:spcBef>
                  <a:spcPct val="20000"/>
                </a:spcBef>
                <a:defRPr/>
              </a:pPr>
              <a:endParaRPr lang="zh-CN" altLang="en-US" sz="2400" b="1" dirty="0">
                <a:solidFill>
                  <a:prstClr val="black"/>
                </a:solidFill>
                <a:latin typeface="微软雅黑" panose="020B0503020204020204" pitchFamily="34" charset="-122"/>
                <a:ea typeface="微软雅黑" panose="020B0503020204020204" pitchFamily="34" charset="-122"/>
              </a:endParaRPr>
            </a:p>
          </p:txBody>
        </p:sp>
        <p:sp>
          <p:nvSpPr>
            <p:cNvPr id="34" name="AutoShape 47"/>
            <p:cNvSpPr/>
            <p:nvPr/>
          </p:nvSpPr>
          <p:spPr bwMode="auto">
            <a:xfrm>
              <a:off x="6705600" y="1617487"/>
              <a:ext cx="293378" cy="293376"/>
            </a:xfrm>
            <a:custGeom>
              <a:avLst/>
              <a:gdLst>
                <a:gd name="T0" fmla="+- 0 10853 107"/>
                <a:gd name="T1" fmla="*/ T0 w 21493"/>
                <a:gd name="T2" fmla="*/ 10800 h 21600"/>
                <a:gd name="T3" fmla="+- 0 10853 107"/>
                <a:gd name="T4" fmla="*/ T3 w 21493"/>
                <a:gd name="T5" fmla="*/ 10800 h 21600"/>
                <a:gd name="T6" fmla="+- 0 10853 107"/>
                <a:gd name="T7" fmla="*/ T6 w 21493"/>
                <a:gd name="T8" fmla="*/ 10800 h 21600"/>
                <a:gd name="T9" fmla="+- 0 10853 107"/>
                <a:gd name="T10" fmla="*/ T9 w 21493"/>
                <a:gd name="T11" fmla="*/ 10800 h 21600"/>
              </a:gdLst>
              <a:ahLst/>
              <a:cxnLst>
                <a:cxn ang="0">
                  <a:pos x="T1" y="T2"/>
                </a:cxn>
                <a:cxn ang="0">
                  <a:pos x="T4" y="T5"/>
                </a:cxn>
                <a:cxn ang="0">
                  <a:pos x="T7" y="T8"/>
                </a:cxn>
                <a:cxn ang="0">
                  <a:pos x="T10" y="T11"/>
                </a:cxn>
              </a:cxnLst>
              <a:rect l="0" t="0" r="r" b="b"/>
              <a:pathLst>
                <a:path w="21493" h="21600">
                  <a:moveTo>
                    <a:pt x="20123" y="3375"/>
                  </a:moveTo>
                  <a:lnTo>
                    <a:pt x="8704" y="5400"/>
                  </a:lnTo>
                  <a:lnTo>
                    <a:pt x="8704" y="4725"/>
                  </a:lnTo>
                  <a:lnTo>
                    <a:pt x="8704" y="3375"/>
                  </a:lnTo>
                  <a:lnTo>
                    <a:pt x="20123" y="1350"/>
                  </a:lnTo>
                  <a:lnTo>
                    <a:pt x="20123" y="2700"/>
                  </a:lnTo>
                  <a:cubicBezTo>
                    <a:pt x="20123" y="2700"/>
                    <a:pt x="20123" y="3375"/>
                    <a:pt x="20123" y="3375"/>
                  </a:cubicBezTo>
                  <a:close/>
                  <a:moveTo>
                    <a:pt x="17901" y="18014"/>
                  </a:moveTo>
                  <a:cubicBezTo>
                    <a:pt x="16291" y="18553"/>
                    <a:pt x="14628" y="18025"/>
                    <a:pt x="14187" y="16839"/>
                  </a:cubicBezTo>
                  <a:cubicBezTo>
                    <a:pt x="13745" y="15651"/>
                    <a:pt x="14691" y="14251"/>
                    <a:pt x="16300" y="13712"/>
                  </a:cubicBezTo>
                  <a:cubicBezTo>
                    <a:pt x="17910" y="13173"/>
                    <a:pt x="19573" y="13699"/>
                    <a:pt x="20014" y="14886"/>
                  </a:cubicBezTo>
                  <a:cubicBezTo>
                    <a:pt x="20456" y="16074"/>
                    <a:pt x="19510" y="17474"/>
                    <a:pt x="17901" y="18014"/>
                  </a:cubicBezTo>
                  <a:moveTo>
                    <a:pt x="5163" y="20039"/>
                  </a:moveTo>
                  <a:cubicBezTo>
                    <a:pt x="3554" y="20578"/>
                    <a:pt x="1890" y="20050"/>
                    <a:pt x="1450" y="18864"/>
                  </a:cubicBezTo>
                  <a:cubicBezTo>
                    <a:pt x="1008" y="17676"/>
                    <a:pt x="1954" y="16276"/>
                    <a:pt x="3562" y="15737"/>
                  </a:cubicBezTo>
                  <a:cubicBezTo>
                    <a:pt x="5172" y="15198"/>
                    <a:pt x="6836" y="15724"/>
                    <a:pt x="7277" y="16911"/>
                  </a:cubicBezTo>
                  <a:cubicBezTo>
                    <a:pt x="7719" y="18099"/>
                    <a:pt x="6773" y="19499"/>
                    <a:pt x="5163" y="20039"/>
                  </a:cubicBezTo>
                  <a:moveTo>
                    <a:pt x="21012" y="316"/>
                  </a:moveTo>
                  <a:cubicBezTo>
                    <a:pt x="20770" y="110"/>
                    <a:pt x="20463" y="0"/>
                    <a:pt x="20149" y="0"/>
                  </a:cubicBezTo>
                  <a:cubicBezTo>
                    <a:pt x="20072" y="0"/>
                    <a:pt x="19993" y="6"/>
                    <a:pt x="19916" y="21"/>
                  </a:cubicBezTo>
                  <a:lnTo>
                    <a:pt x="8497" y="2046"/>
                  </a:lnTo>
                  <a:cubicBezTo>
                    <a:pt x="7855" y="2159"/>
                    <a:pt x="7387" y="2719"/>
                    <a:pt x="7387" y="3375"/>
                  </a:cubicBezTo>
                  <a:lnTo>
                    <a:pt x="7387" y="4725"/>
                  </a:lnTo>
                  <a:lnTo>
                    <a:pt x="7387" y="5400"/>
                  </a:lnTo>
                  <a:lnTo>
                    <a:pt x="7387" y="14964"/>
                  </a:lnTo>
                  <a:cubicBezTo>
                    <a:pt x="6706" y="14467"/>
                    <a:pt x="5822" y="14175"/>
                    <a:pt x="4839" y="14175"/>
                  </a:cubicBezTo>
                  <a:cubicBezTo>
                    <a:pt x="4268" y="14175"/>
                    <a:pt x="3696" y="14269"/>
                    <a:pt x="3139" y="14455"/>
                  </a:cubicBezTo>
                  <a:cubicBezTo>
                    <a:pt x="1865" y="14882"/>
                    <a:pt x="843" y="15739"/>
                    <a:pt x="336" y="16807"/>
                  </a:cubicBezTo>
                  <a:cubicBezTo>
                    <a:pt x="-56" y="17633"/>
                    <a:pt x="-107" y="18530"/>
                    <a:pt x="192" y="19336"/>
                  </a:cubicBezTo>
                  <a:cubicBezTo>
                    <a:pt x="703" y="20711"/>
                    <a:pt x="2155" y="21599"/>
                    <a:pt x="3892" y="21599"/>
                  </a:cubicBezTo>
                  <a:cubicBezTo>
                    <a:pt x="4462" y="21599"/>
                    <a:pt x="5033" y="21506"/>
                    <a:pt x="5590" y="21319"/>
                  </a:cubicBezTo>
                  <a:cubicBezTo>
                    <a:pt x="6865" y="20893"/>
                    <a:pt x="7887" y="20036"/>
                    <a:pt x="8394" y="18969"/>
                  </a:cubicBezTo>
                  <a:cubicBezTo>
                    <a:pt x="8612" y="18509"/>
                    <a:pt x="8714" y="18027"/>
                    <a:pt x="8718" y="17549"/>
                  </a:cubicBezTo>
                  <a:lnTo>
                    <a:pt x="8730" y="17549"/>
                  </a:lnTo>
                  <a:lnTo>
                    <a:pt x="8730" y="6750"/>
                  </a:lnTo>
                  <a:cubicBezTo>
                    <a:pt x="8807" y="6750"/>
                    <a:pt x="8886" y="6743"/>
                    <a:pt x="8964" y="6730"/>
                  </a:cubicBezTo>
                  <a:lnTo>
                    <a:pt x="20149" y="4746"/>
                  </a:lnTo>
                  <a:lnTo>
                    <a:pt x="20149" y="12939"/>
                  </a:lnTo>
                  <a:cubicBezTo>
                    <a:pt x="19468" y="12442"/>
                    <a:pt x="18584" y="12150"/>
                    <a:pt x="17600" y="12150"/>
                  </a:cubicBezTo>
                  <a:cubicBezTo>
                    <a:pt x="17030" y="12150"/>
                    <a:pt x="16459" y="12244"/>
                    <a:pt x="15902" y="12430"/>
                  </a:cubicBezTo>
                  <a:cubicBezTo>
                    <a:pt x="14628" y="12857"/>
                    <a:pt x="13606" y="13714"/>
                    <a:pt x="13098" y="14782"/>
                  </a:cubicBezTo>
                  <a:cubicBezTo>
                    <a:pt x="12706" y="15608"/>
                    <a:pt x="12656" y="16505"/>
                    <a:pt x="12955" y="17311"/>
                  </a:cubicBezTo>
                  <a:cubicBezTo>
                    <a:pt x="13466" y="18686"/>
                    <a:pt x="14918" y="19575"/>
                    <a:pt x="16653" y="19575"/>
                  </a:cubicBezTo>
                  <a:cubicBezTo>
                    <a:pt x="17224" y="19575"/>
                    <a:pt x="17796" y="19481"/>
                    <a:pt x="18352" y="19294"/>
                  </a:cubicBezTo>
                  <a:cubicBezTo>
                    <a:pt x="19627" y="18868"/>
                    <a:pt x="20649" y="18011"/>
                    <a:pt x="21157" y="16944"/>
                  </a:cubicBezTo>
                  <a:cubicBezTo>
                    <a:pt x="21374" y="16484"/>
                    <a:pt x="21477" y="16002"/>
                    <a:pt x="21480" y="15525"/>
                  </a:cubicBezTo>
                  <a:lnTo>
                    <a:pt x="21493" y="15525"/>
                  </a:lnTo>
                  <a:lnTo>
                    <a:pt x="21493" y="3375"/>
                  </a:lnTo>
                  <a:lnTo>
                    <a:pt x="21493" y="2700"/>
                  </a:lnTo>
                  <a:lnTo>
                    <a:pt x="21493" y="1350"/>
                  </a:lnTo>
                  <a:cubicBezTo>
                    <a:pt x="21493" y="951"/>
                    <a:pt x="21317" y="572"/>
                    <a:pt x="21012" y="316"/>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defTabSz="608965">
                <a:defRPr/>
              </a:pPr>
              <a:endParaRPr lang="en-US" sz="4000">
                <a:solidFill>
                  <a:prstClr val="black"/>
                </a:solidFill>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grpSp>
      <p:grpSp>
        <p:nvGrpSpPr>
          <p:cNvPr id="13" name="Group 12"/>
          <p:cNvGrpSpPr/>
          <p:nvPr/>
        </p:nvGrpSpPr>
        <p:grpSpPr>
          <a:xfrm>
            <a:off x="6403974" y="1132840"/>
            <a:ext cx="5575934" cy="5036186"/>
            <a:chOff x="3690638" y="1251109"/>
            <a:chExt cx="2960956" cy="3283441"/>
          </a:xfrm>
          <a:solidFill>
            <a:schemeClr val="bg1"/>
          </a:solidFill>
        </p:grpSpPr>
        <p:sp>
          <p:nvSpPr>
            <p:cNvPr id="6" name="Rectangle 5"/>
            <p:cNvSpPr/>
            <p:nvPr/>
          </p:nvSpPr>
          <p:spPr>
            <a:xfrm>
              <a:off x="3736497" y="1666766"/>
              <a:ext cx="2915097" cy="2867784"/>
            </a:xfrm>
            <a:prstGeom prst="rect">
              <a:avLst/>
            </a:prstGeom>
            <a:noFill/>
          </p:spPr>
          <p:txBody>
            <a:bodyPr wrap="square" numCol="1" spcCol="356616">
              <a:noAutofit/>
            </a:bodyPr>
            <a:lstStyle/>
            <a:p>
              <a:pPr indent="-609600">
                <a:defRPr/>
              </a:pPr>
              <a:r>
                <a:rPr lang="zh-CN" altLang="en-US" sz="1600" dirty="0">
                  <a:solidFill>
                    <a:prstClr val="black"/>
                  </a:solidFill>
                  <a:latin typeface="微软雅黑" panose="020B0503020204020204" pitchFamily="34" charset="-122"/>
                  <a:ea typeface="微软雅黑" panose="020B0503020204020204" pitchFamily="34" charset="-122"/>
                  <a:cs typeface="Open Sans Light" pitchFamily="34" charset="0"/>
                </a:rPr>
                <a:t>起源：基于GAN的文本生成图像，最早在2016年由Reed等人提出，最开始是Conditional GANs的扩展，仅在受限的数据集取得成果，小图像分辨率64*64。</a:t>
              </a:r>
              <a:endParaRPr lang="zh-CN" altLang="en-US" sz="1600" dirty="0">
                <a:solidFill>
                  <a:prstClr val="black"/>
                </a:solidFill>
                <a:latin typeface="微软雅黑" panose="020B0503020204020204" pitchFamily="34" charset="-122"/>
                <a:ea typeface="微软雅黑" panose="020B0503020204020204" pitchFamily="34" charset="-122"/>
                <a:cs typeface="Open Sans Light" pitchFamily="34" charset="0"/>
              </a:endParaRPr>
            </a:p>
            <a:p>
              <a:pPr indent="-609600">
                <a:defRPr/>
              </a:pPr>
              <a:endParaRPr lang="zh-CN" altLang="en-US" sz="1600" dirty="0">
                <a:solidFill>
                  <a:prstClr val="black"/>
                </a:solidFill>
                <a:latin typeface="微软雅黑" panose="020B0503020204020204" pitchFamily="34" charset="-122"/>
                <a:ea typeface="微软雅黑" panose="020B0503020204020204" pitchFamily="34" charset="-122"/>
                <a:cs typeface="Open Sans Light" pitchFamily="34" charset="0"/>
              </a:endParaRPr>
            </a:p>
            <a:p>
              <a:pPr indent="-609600">
                <a:defRPr/>
              </a:pPr>
              <a:r>
                <a:rPr lang="zh-CN" altLang="en-US" sz="1600" dirty="0">
                  <a:solidFill>
                    <a:prstClr val="black"/>
                  </a:solidFill>
                  <a:latin typeface="微软雅黑" panose="020B0503020204020204" pitchFamily="34" charset="-122"/>
                  <a:ea typeface="微软雅黑" panose="020B0503020204020204" pitchFamily="34" charset="-122"/>
                  <a:cs typeface="Open Sans Light" pitchFamily="34" charset="0"/>
                </a:rPr>
                <a:t>2016到2020的发展：生成图像质量提升、所用数据集复杂性提升、生成图像的分辨率提升256*256、文本编码、损失代价函数、新的GAN架构、定量评价标准的提升。</a:t>
              </a:r>
              <a:endParaRPr lang="zh-CN" altLang="en-US" sz="1600" dirty="0">
                <a:solidFill>
                  <a:prstClr val="black"/>
                </a:solidFill>
                <a:latin typeface="微软雅黑" panose="020B0503020204020204" pitchFamily="34" charset="-122"/>
                <a:ea typeface="微软雅黑" panose="020B0503020204020204" pitchFamily="34" charset="-122"/>
                <a:cs typeface="Open Sans Light" pitchFamily="34" charset="0"/>
              </a:endParaRPr>
            </a:p>
            <a:p>
              <a:pPr indent="-609600">
                <a:defRPr/>
              </a:pPr>
              <a:endParaRPr lang="zh-CN" altLang="en-US" sz="1600" dirty="0">
                <a:solidFill>
                  <a:prstClr val="black"/>
                </a:solidFill>
                <a:latin typeface="微软雅黑" panose="020B0503020204020204" pitchFamily="34" charset="-122"/>
                <a:ea typeface="微软雅黑" panose="020B0503020204020204" pitchFamily="34" charset="-122"/>
                <a:cs typeface="Open Sans Light" pitchFamily="34" charset="0"/>
              </a:endParaRPr>
            </a:p>
            <a:p>
              <a:pPr indent="-609600">
                <a:defRPr/>
              </a:pPr>
              <a:r>
                <a:rPr lang="zh-CN" altLang="en-US" sz="1600" dirty="0">
                  <a:solidFill>
                    <a:prstClr val="black"/>
                  </a:solidFill>
                  <a:latin typeface="微软雅黑" panose="020B0503020204020204" pitchFamily="34" charset="-122"/>
                  <a:ea typeface="微软雅黑" panose="020B0503020204020204" pitchFamily="34" charset="-122"/>
                  <a:cs typeface="Open Sans Light" pitchFamily="34" charset="0"/>
                </a:rPr>
                <a:t>目前的挑战：基于文本描述生成包含多个对象的复杂场景、分辨率的再次提升、重现许多方法的定量结果、评价指标不准，很难对结果进行定量比较。</a:t>
              </a:r>
              <a:endParaRPr lang="zh-CN" altLang="en-US" sz="1600" dirty="0">
                <a:solidFill>
                  <a:prstClr val="black"/>
                </a:solidFill>
                <a:latin typeface="微软雅黑" panose="020B0503020204020204" pitchFamily="34" charset="-122"/>
                <a:ea typeface="微软雅黑" panose="020B0503020204020204" pitchFamily="34" charset="-122"/>
                <a:cs typeface="Open Sans Light" pitchFamily="34" charset="0"/>
              </a:endParaRPr>
            </a:p>
            <a:p>
              <a:pPr indent="-609600">
                <a:defRPr/>
              </a:pPr>
              <a:endParaRPr lang="zh-CN" altLang="en-US" sz="1600" dirty="0">
                <a:solidFill>
                  <a:prstClr val="black"/>
                </a:solidFill>
                <a:latin typeface="微软雅黑" panose="020B0503020204020204" pitchFamily="34" charset="-122"/>
                <a:ea typeface="微软雅黑" panose="020B0503020204020204" pitchFamily="34" charset="-122"/>
                <a:cs typeface="Open Sans Light" pitchFamily="34" charset="0"/>
              </a:endParaRPr>
            </a:p>
          </p:txBody>
        </p:sp>
        <p:sp>
          <p:nvSpPr>
            <p:cNvPr id="7" name="Rectangle 6"/>
            <p:cNvSpPr/>
            <p:nvPr/>
          </p:nvSpPr>
          <p:spPr>
            <a:xfrm>
              <a:off x="3690638" y="1251109"/>
              <a:ext cx="2646348" cy="541099"/>
            </a:xfrm>
            <a:prstGeom prst="rect">
              <a:avLst/>
            </a:prstGeom>
            <a:noFill/>
          </p:spPr>
          <p:txBody>
            <a:bodyPr wrap="square">
              <a:noAutofit/>
            </a:bodyPr>
            <a:lstStyle/>
            <a:p>
              <a:pPr>
                <a:spcBef>
                  <a:spcPct val="20000"/>
                </a:spcBef>
                <a:defRPr/>
              </a:pPr>
              <a:r>
                <a:rPr lang="en-US" altLang="zh-CN" sz="2400" b="1" dirty="0">
                  <a:solidFill>
                    <a:prstClr val="black"/>
                  </a:solidFill>
                  <a:latin typeface="微软雅黑" panose="020B0503020204020204" pitchFamily="34" charset="-122"/>
                  <a:ea typeface="微软雅黑" panose="020B0503020204020204" pitchFamily="34" charset="-122"/>
                </a:rPr>
                <a:t>Text-To-Image</a:t>
              </a:r>
              <a:endParaRPr lang="en-US" altLang="zh-CN" sz="2400" b="1" dirty="0">
                <a:solidFill>
                  <a:prstClr val="black"/>
                </a:solidFill>
                <a:latin typeface="微软雅黑" panose="020B0503020204020204" pitchFamily="34" charset="-122"/>
                <a:ea typeface="微软雅黑" panose="020B0503020204020204" pitchFamily="34" charset="-122"/>
              </a:endParaRPr>
            </a:p>
          </p:txBody>
        </p:sp>
        <p:grpSp>
          <p:nvGrpSpPr>
            <p:cNvPr id="45" name="Group 44"/>
            <p:cNvGrpSpPr/>
            <p:nvPr/>
          </p:nvGrpSpPr>
          <p:grpSpPr>
            <a:xfrm>
              <a:off x="4118366" y="1617487"/>
              <a:ext cx="137412" cy="137411"/>
              <a:chOff x="3482722" y="1302449"/>
              <a:chExt cx="171451" cy="171449"/>
            </a:xfrm>
            <a:grpFill/>
          </p:grpSpPr>
          <p:sp>
            <p:nvSpPr>
              <p:cNvPr id="35" name="AutoShape 136"/>
              <p:cNvSpPr/>
              <p:nvPr/>
            </p:nvSpPr>
            <p:spPr bwMode="auto">
              <a:xfrm>
                <a:off x="3482722" y="1348128"/>
                <a:ext cx="120140" cy="12014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538" y="20579"/>
                    </a:moveTo>
                    <a:lnTo>
                      <a:pt x="19542" y="20579"/>
                    </a:lnTo>
                    <a:cubicBezTo>
                      <a:pt x="19546" y="21142"/>
                      <a:pt x="20004" y="21600"/>
                      <a:pt x="20571" y="21600"/>
                    </a:cubicBezTo>
                    <a:cubicBezTo>
                      <a:pt x="21137" y="21600"/>
                      <a:pt x="21599" y="21138"/>
                      <a:pt x="21599" y="20571"/>
                    </a:cubicBezTo>
                    <a:cubicBezTo>
                      <a:pt x="21599" y="20565"/>
                      <a:pt x="21595" y="20561"/>
                      <a:pt x="21595" y="20555"/>
                    </a:cubicBezTo>
                    <a:cubicBezTo>
                      <a:pt x="21583" y="9221"/>
                      <a:pt x="12411" y="41"/>
                      <a:pt x="1080" y="12"/>
                    </a:cubicBezTo>
                    <a:cubicBezTo>
                      <a:pt x="1064" y="10"/>
                      <a:pt x="1048" y="0"/>
                      <a:pt x="1028" y="0"/>
                    </a:cubicBezTo>
                    <a:cubicBezTo>
                      <a:pt x="458" y="0"/>
                      <a:pt x="0" y="461"/>
                      <a:pt x="0" y="1028"/>
                    </a:cubicBezTo>
                    <a:cubicBezTo>
                      <a:pt x="0" y="1594"/>
                      <a:pt x="458" y="2055"/>
                      <a:pt x="1024" y="2057"/>
                    </a:cubicBezTo>
                    <a:lnTo>
                      <a:pt x="1024" y="2065"/>
                    </a:lnTo>
                    <a:cubicBezTo>
                      <a:pt x="11233" y="2065"/>
                      <a:pt x="19538" y="10370"/>
                      <a:pt x="19538" y="20579"/>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defTabSz="608965">
                  <a:defRPr/>
                </a:pPr>
                <a:endParaRPr lang="en-US" sz="4000">
                  <a:solidFill>
                    <a:prstClr val="black"/>
                  </a:solidFill>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sp>
            <p:nvSpPr>
              <p:cNvPr id="37" name="AutoShape 138"/>
              <p:cNvSpPr/>
              <p:nvPr/>
            </p:nvSpPr>
            <p:spPr bwMode="auto">
              <a:xfrm>
                <a:off x="3482724" y="1302449"/>
                <a:ext cx="171449" cy="17144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437" y="2880"/>
                    </a:moveTo>
                    <a:lnTo>
                      <a:pt x="1437" y="2885"/>
                    </a:lnTo>
                    <a:cubicBezTo>
                      <a:pt x="10965" y="2885"/>
                      <a:pt x="18717" y="10637"/>
                      <a:pt x="18717" y="20165"/>
                    </a:cubicBezTo>
                    <a:lnTo>
                      <a:pt x="18720" y="20165"/>
                    </a:lnTo>
                    <a:cubicBezTo>
                      <a:pt x="18722" y="20959"/>
                      <a:pt x="19366" y="21600"/>
                      <a:pt x="20160" y="21600"/>
                    </a:cubicBezTo>
                    <a:cubicBezTo>
                      <a:pt x="20955" y="21600"/>
                      <a:pt x="21599" y="20956"/>
                      <a:pt x="21599" y="20160"/>
                    </a:cubicBezTo>
                    <a:cubicBezTo>
                      <a:pt x="21599" y="20155"/>
                      <a:pt x="21597" y="20152"/>
                      <a:pt x="21597" y="20148"/>
                    </a:cubicBezTo>
                    <a:cubicBezTo>
                      <a:pt x="21588" y="9034"/>
                      <a:pt x="12588" y="28"/>
                      <a:pt x="1476" y="8"/>
                    </a:cubicBezTo>
                    <a:cubicBezTo>
                      <a:pt x="1465" y="7"/>
                      <a:pt x="1454" y="0"/>
                      <a:pt x="1440" y="0"/>
                    </a:cubicBezTo>
                    <a:cubicBezTo>
                      <a:pt x="644" y="0"/>
                      <a:pt x="0" y="644"/>
                      <a:pt x="0" y="1440"/>
                    </a:cubicBezTo>
                    <a:cubicBezTo>
                      <a:pt x="0" y="2234"/>
                      <a:pt x="644" y="2878"/>
                      <a:pt x="1437" y="288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defTabSz="608965">
                  <a:defRPr/>
                </a:pPr>
                <a:endParaRPr lang="en-US" sz="4000">
                  <a:solidFill>
                    <a:prstClr val="black"/>
                  </a:solidFill>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grpSp>
      </p:grpSp>
      <p:sp>
        <p:nvSpPr>
          <p:cNvPr id="65" name="文本框 64"/>
          <p:cNvSpPr txBox="1"/>
          <p:nvPr/>
        </p:nvSpPr>
        <p:spPr>
          <a:xfrm>
            <a:off x="396240" y="121920"/>
            <a:ext cx="2390639" cy="460375"/>
          </a:xfrm>
          <a:prstGeom prst="rect">
            <a:avLst/>
          </a:prstGeom>
          <a:noFill/>
        </p:spPr>
        <p:txBody>
          <a:bodyPr wrap="square" rtlCol="0">
            <a:spAutoFit/>
          </a:bodyPr>
          <a:lstStyle/>
          <a:p>
            <a:pPr>
              <a:defRPr/>
            </a:pPr>
            <a:r>
              <a:rPr lang="zh-CN" altLang="en-US" sz="2400" b="1" dirty="0">
                <a:solidFill>
                  <a:prstClr val="black"/>
                </a:solidFill>
                <a:latin typeface="微软雅黑" panose="020B0503020204020204" pitchFamily="34" charset="-122"/>
                <a:ea typeface="微软雅黑" panose="020B0503020204020204" pitchFamily="34" charset="-122"/>
              </a:rPr>
              <a:t>问题背景</a:t>
            </a:r>
            <a:endParaRPr lang="zh-CN" altLang="en-US" sz="2400" b="1" dirty="0">
              <a:solidFill>
                <a:prstClr val="black"/>
              </a:solidFill>
              <a:latin typeface="微软雅黑" panose="020B0503020204020204" pitchFamily="34" charset="-122"/>
              <a:ea typeface="微软雅黑" panose="020B0503020204020204" pitchFamily="34" charset="-122"/>
            </a:endParaRPr>
          </a:p>
        </p:txBody>
      </p:sp>
      <p:pic>
        <p:nvPicPr>
          <p:cNvPr id="4" name="图片 3" descr="973e73ac9a3a4a1e9c9a0c92805e2315"/>
          <p:cNvPicPr>
            <a:picLocks noChangeAspect="1"/>
          </p:cNvPicPr>
          <p:nvPr>
            <p:custDataLst>
              <p:tags r:id="rId1"/>
            </p:custDataLst>
          </p:nvPr>
        </p:nvPicPr>
        <p:blipFill>
          <a:blip r:embed="rId2"/>
          <a:srcRect r="-2748" b="1750"/>
          <a:stretch>
            <a:fillRect/>
          </a:stretch>
        </p:blipFill>
        <p:spPr>
          <a:xfrm>
            <a:off x="396240" y="1464310"/>
            <a:ext cx="6007735" cy="470471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文本框 39"/>
          <p:cNvSpPr txBox="1"/>
          <p:nvPr/>
        </p:nvSpPr>
        <p:spPr>
          <a:xfrm>
            <a:off x="396240" y="121920"/>
            <a:ext cx="5127625" cy="728980"/>
          </a:xfrm>
          <a:prstGeom prst="rect">
            <a:avLst/>
          </a:prstGeom>
          <a:noFill/>
        </p:spPr>
        <p:txBody>
          <a:bodyPr wrap="square" rtlCol="0">
            <a:noAutofit/>
          </a:bodyPr>
          <a:lstStyle/>
          <a:p>
            <a:pPr>
              <a:defRPr/>
            </a:pPr>
            <a:r>
              <a:rPr lang="zh-CN" sz="2400" b="1" dirty="0">
                <a:solidFill>
                  <a:prstClr val="black"/>
                </a:solidFill>
                <a:latin typeface="微软雅黑" panose="020B0503020204020204" pitchFamily="34" charset="-122"/>
                <a:ea typeface="微软雅黑" panose="020B0503020204020204" pitchFamily="34" charset="-122"/>
              </a:rPr>
              <a:t>数据集</a:t>
            </a:r>
            <a:endParaRPr lang="zh-CN" sz="2400" b="1" dirty="0">
              <a:solidFill>
                <a:prstClr val="black"/>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1459865" y="2195830"/>
            <a:ext cx="4064000" cy="368300"/>
          </a:xfrm>
          <a:prstGeom prst="rect">
            <a:avLst/>
          </a:prstGeom>
          <a:noFill/>
        </p:spPr>
        <p:txBody>
          <a:bodyPr wrap="square" rtlCol="0">
            <a:spAutoFit/>
          </a:bodyPr>
          <a:p>
            <a:endParaRPr lang="zh-CN" altLang="en-US"/>
          </a:p>
        </p:txBody>
      </p:sp>
      <p:sp>
        <p:nvSpPr>
          <p:cNvPr id="5" name="文本框 4"/>
          <p:cNvSpPr txBox="1"/>
          <p:nvPr/>
        </p:nvSpPr>
        <p:spPr>
          <a:xfrm>
            <a:off x="688975" y="1009015"/>
            <a:ext cx="9490075" cy="6936105"/>
          </a:xfrm>
          <a:prstGeom prst="rect">
            <a:avLst/>
          </a:prstGeom>
          <a:noFill/>
        </p:spPr>
        <p:txBody>
          <a:bodyPr wrap="square" rtlCol="0">
            <a:noAutofit/>
          </a:bodyPr>
          <a:p>
            <a:r>
              <a:rPr lang="zh-CN" altLang="en-US"/>
              <a:t>要生成口袋妖怪的图像，需要一个包含口袋妖怪图像和相关信息的数据集。以下是需要的数据集：</a:t>
            </a:r>
            <a:endParaRPr lang="zh-CN" altLang="en-US"/>
          </a:p>
          <a:p>
            <a:r>
              <a:rPr lang="zh-CN" altLang="en-US"/>
              <a:t>1.口袋妖怪图像数据集：这个数据集应该包含许多不同口袋妖怪的图像，最好是高质量的真实图像。你可以从各种口袋妖怪游戏、电影、电视节目、漫画或其他相关媒体中收集这些图像。也可以在网上搜索其他人已经制作好的数据集。</a:t>
            </a:r>
            <a:endParaRPr lang="zh-CN" altLang="en-US"/>
          </a:p>
          <a:p>
            <a:r>
              <a:rPr lang="zh-CN" altLang="en-US"/>
              <a:t>2.口袋妖怪信息数据集：这个数据集应该包含口袋妖怪的属性、类型、特点等信息。你可以从口袋妖怪游戏、百科全书、论坛或其他相关来源中收集这些信息。</a:t>
            </a:r>
            <a:endParaRPr lang="zh-CN" altLang="en-US"/>
          </a:p>
          <a:p>
            <a:r>
              <a:rPr lang="zh-CN" altLang="en-US"/>
              <a:t>3.图像标注数据集：如果你想训练一个能够生成特定类型口袋妖怪图像的模型，你需要一些带有标注的数据集。例如，如果你想训练一个能够生成火属性口袋妖怪的模型，你需要一个包含火属性口袋妖怪图像和标注的数据集。</a:t>
            </a:r>
            <a:endParaRPr lang="zh-CN" alt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396240" y="121920"/>
            <a:ext cx="2390639" cy="460375"/>
          </a:xfrm>
          <a:prstGeom prst="rect">
            <a:avLst/>
          </a:prstGeom>
          <a:noFill/>
        </p:spPr>
        <p:txBody>
          <a:bodyPr wrap="square" rtlCol="0">
            <a:spAutoFit/>
          </a:bodyPr>
          <a:lstStyle/>
          <a:p>
            <a:pPr>
              <a:defRPr/>
            </a:pPr>
            <a:r>
              <a:rPr lang="zh-CN" altLang="en-US" sz="2400" b="1" dirty="0">
                <a:solidFill>
                  <a:prstClr val="black"/>
                </a:solidFill>
                <a:latin typeface="微软雅黑" panose="020B0503020204020204" pitchFamily="34" charset="-122"/>
                <a:ea typeface="微软雅黑" panose="020B0503020204020204" pitchFamily="34" charset="-122"/>
              </a:rPr>
              <a:t>数据来源</a:t>
            </a:r>
            <a:endParaRPr lang="zh-CN" altLang="en-US" sz="2400" b="1" dirty="0">
              <a:solidFill>
                <a:prstClr val="black"/>
              </a:solidFill>
              <a:latin typeface="微软雅黑" panose="020B0503020204020204" pitchFamily="34" charset="-122"/>
              <a:ea typeface="微软雅黑" panose="020B0503020204020204" pitchFamily="34" charset="-122"/>
            </a:endParaRPr>
          </a:p>
        </p:txBody>
      </p:sp>
      <p:pic>
        <p:nvPicPr>
          <p:cNvPr id="3" name="图片占位符 2" descr="C:\Users\chenyunxia\Desktop\捕获.PNG捕获"/>
          <p:cNvPicPr>
            <a:picLocks noChangeAspect="1"/>
          </p:cNvPicPr>
          <p:nvPr>
            <p:ph type="pic" sz="quarter" idx="12"/>
            <p:custDataLst>
              <p:tags r:id="rId1"/>
            </p:custDataLst>
          </p:nvPr>
        </p:nvPicPr>
        <p:blipFill>
          <a:blip r:embed="rId2"/>
          <a:srcRect/>
          <a:stretch>
            <a:fillRect/>
          </a:stretch>
        </p:blipFill>
        <p:spPr>
          <a:xfrm>
            <a:off x="161290" y="987425"/>
            <a:ext cx="6570345" cy="5546725"/>
          </a:xfrm>
          <a:prstGeom prst="rect">
            <a:avLst/>
          </a:prstGeom>
        </p:spPr>
      </p:pic>
      <p:sp>
        <p:nvSpPr>
          <p:cNvPr id="18" name="文本框 17"/>
          <p:cNvSpPr txBox="1"/>
          <p:nvPr/>
        </p:nvSpPr>
        <p:spPr>
          <a:xfrm>
            <a:off x="161290" y="5774055"/>
            <a:ext cx="4064000" cy="368300"/>
          </a:xfrm>
          <a:prstGeom prst="rect">
            <a:avLst/>
          </a:prstGeom>
          <a:noFill/>
        </p:spPr>
        <p:txBody>
          <a:bodyPr wrap="square" rtlCol="0">
            <a:spAutoFit/>
          </a:bodyPr>
          <a:p>
            <a:endParaRPr lang="zh-CN" altLang="en-US"/>
          </a:p>
        </p:txBody>
      </p:sp>
      <p:pic>
        <p:nvPicPr>
          <p:cNvPr id="2" name="图片 1" descr="生成"/>
          <p:cNvPicPr>
            <a:picLocks noChangeAspect="1"/>
          </p:cNvPicPr>
          <p:nvPr/>
        </p:nvPicPr>
        <p:blipFill>
          <a:blip r:embed="rId3"/>
          <a:stretch>
            <a:fillRect/>
          </a:stretch>
        </p:blipFill>
        <p:spPr>
          <a:xfrm>
            <a:off x="6731635" y="1099820"/>
            <a:ext cx="5212080" cy="514350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文本框 39"/>
          <p:cNvSpPr txBox="1"/>
          <p:nvPr/>
        </p:nvSpPr>
        <p:spPr>
          <a:xfrm>
            <a:off x="396240" y="121920"/>
            <a:ext cx="5127625" cy="728980"/>
          </a:xfrm>
          <a:prstGeom prst="rect">
            <a:avLst/>
          </a:prstGeom>
          <a:noFill/>
        </p:spPr>
        <p:txBody>
          <a:bodyPr wrap="square" rtlCol="0">
            <a:noAutofit/>
          </a:bodyPr>
          <a:lstStyle/>
          <a:p>
            <a:pPr>
              <a:defRPr/>
            </a:pPr>
            <a:r>
              <a:rPr lang="zh-CN" altLang="en-US" sz="2400" b="1" dirty="0">
                <a:solidFill>
                  <a:prstClr val="black"/>
                </a:solidFill>
                <a:latin typeface="微软雅黑" panose="020B0503020204020204" pitchFamily="34" charset="-122"/>
                <a:ea typeface="微软雅黑" panose="020B0503020204020204" pitchFamily="34" charset="-122"/>
              </a:rPr>
              <a:t>模型选择</a:t>
            </a:r>
            <a:endParaRPr lang="zh-CN" altLang="en-US" sz="2400" b="1" dirty="0">
              <a:solidFill>
                <a:prstClr val="black"/>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1459865" y="2195830"/>
            <a:ext cx="4064000" cy="368300"/>
          </a:xfrm>
          <a:prstGeom prst="rect">
            <a:avLst/>
          </a:prstGeom>
          <a:noFill/>
        </p:spPr>
        <p:txBody>
          <a:bodyPr wrap="square" rtlCol="0">
            <a:spAutoFit/>
          </a:bodyPr>
          <a:p>
            <a:endParaRPr lang="zh-CN" altLang="en-US"/>
          </a:p>
        </p:txBody>
      </p:sp>
      <p:sp>
        <p:nvSpPr>
          <p:cNvPr id="5" name="文本框 4"/>
          <p:cNvSpPr txBox="1"/>
          <p:nvPr/>
        </p:nvSpPr>
        <p:spPr>
          <a:xfrm>
            <a:off x="688975" y="1009015"/>
            <a:ext cx="9490075" cy="6936105"/>
          </a:xfrm>
          <a:prstGeom prst="rect">
            <a:avLst/>
          </a:prstGeom>
          <a:noFill/>
        </p:spPr>
        <p:txBody>
          <a:bodyPr wrap="square" rtlCol="0">
            <a:noAutofit/>
          </a:bodyPr>
          <a:p>
            <a:r>
              <a:rPr lang="en-US" altLang="zh-CN" sz="2000"/>
              <a:t>    </a:t>
            </a:r>
            <a:r>
              <a:rPr lang="zh-CN" altLang="en-US" sz="2000"/>
              <a:t>首先，需要准备一个口袋妖怪的图像。使用Python中的GAN库，如TensorFlow或PyTorch，来实现GAN模型。GAN模型包括生成器和判别器两个部分，它们一起训练以生成逼真的图像。</a:t>
            </a:r>
            <a:endParaRPr lang="zh-CN" altLang="en-US" sz="2000"/>
          </a:p>
          <a:p>
            <a:r>
              <a:rPr lang="zh-CN" altLang="en-US" sz="2000"/>
              <a:t> </a:t>
            </a:r>
            <a:r>
              <a:rPr lang="en-US" altLang="zh-CN" sz="2000"/>
              <a:t>   </a:t>
            </a:r>
            <a:r>
              <a:rPr lang="zh-CN" altLang="en-US" sz="2000"/>
              <a:t>定义生成器模型，将文本输入转换为图像输出。生成器可以是一个神经网络模型，接受妖怪的文本描述作为输入，然后输出一个图像。可以使用卷积神经网络（CNN）或者转置卷积神经网络（transposed CNN）来实现生成器模型。</a:t>
            </a:r>
            <a:endParaRPr lang="zh-CN" altLang="en-US" sz="2000"/>
          </a:p>
          <a:p>
            <a:r>
              <a:rPr lang="zh-CN" altLang="en-US" sz="2000"/>
              <a:t> </a:t>
            </a:r>
            <a:r>
              <a:rPr lang="en-US" altLang="zh-CN" sz="2000"/>
              <a:t>   </a:t>
            </a:r>
            <a:r>
              <a:rPr lang="zh-CN" altLang="en-US" sz="2000"/>
              <a:t>定义判别器模型，将图像输入作为输入，输出一个二进制值，代表输入的图像是否真实。判别器也可以是一个神经网络模型，使用CNN或者全连接神经网络（FCN）实现。将生成器和判别器组合起来形成GAN模型。在训练期间，生成器和判别器将相互竞争，以使生成器生成的图像越来越逼真。</a:t>
            </a:r>
            <a:endParaRPr lang="zh-CN" altLang="en-US" sz="2000"/>
          </a:p>
          <a:p>
            <a:r>
              <a:rPr lang="en-US" altLang="zh-CN" sz="2000"/>
              <a:t>     </a:t>
            </a:r>
            <a:r>
              <a:rPr lang="zh-CN" altLang="en-US" sz="2000"/>
              <a:t>训练GAN模型，使用数据集中的文本和图像对进行训练。在每个训练周期中，生成器将生成一批图像，判别器将评估这些图像的真实性，然后更新它的权重。生成器也将更新权重以生成更逼真的图像。一旦训练完成，你可以使用生成器模型来生成任何口袋妖怪的图像。只需要输入口袋妖怪的文本描述，生成器将生成一个对应的图像。</a:t>
            </a:r>
            <a:endParaRPr lang="zh-CN" altLang="en-US" sz="20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nvSpPr>
        <p:spPr>
          <a:xfrm>
            <a:off x="396240" y="426085"/>
            <a:ext cx="3049270" cy="460375"/>
          </a:xfrm>
          <a:prstGeom prst="rect">
            <a:avLst/>
          </a:prstGeom>
          <a:noFill/>
        </p:spPr>
        <p:txBody>
          <a:bodyPr wrap="square" rtlCol="0">
            <a:spAutoFit/>
          </a:bodyPr>
          <a:lstStyle/>
          <a:p>
            <a:pPr>
              <a:defRPr/>
            </a:pPr>
            <a:r>
              <a:rPr lang="zh-CN" altLang="en-US" sz="2400" b="1" dirty="0">
                <a:solidFill>
                  <a:prstClr val="black"/>
                </a:solidFill>
                <a:latin typeface="微软雅黑" panose="020B0503020204020204" pitchFamily="34" charset="-122"/>
                <a:ea typeface="微软雅黑" panose="020B0503020204020204" pitchFamily="34" charset="-122"/>
              </a:rPr>
              <a:t>实验结果</a:t>
            </a:r>
            <a:endParaRPr lang="zh-CN" altLang="en-US" sz="2400" b="1" dirty="0">
              <a:solidFill>
                <a:prstClr val="black"/>
              </a:solidFill>
              <a:latin typeface="微软雅黑" panose="020B0503020204020204" pitchFamily="34" charset="-122"/>
              <a:ea typeface="微软雅黑" panose="020B0503020204020204" pitchFamily="34" charset="-122"/>
            </a:endParaRPr>
          </a:p>
        </p:txBody>
      </p:sp>
      <p:pic>
        <p:nvPicPr>
          <p:cNvPr id="37" name="图片 37" descr="replicate-prediction-m6pcazrb6bgufmzdbo3ezrfape"/>
          <p:cNvPicPr>
            <a:picLocks noChangeAspect="1"/>
          </p:cNvPicPr>
          <p:nvPr>
            <p:custDataLst>
              <p:tags r:id="rId1"/>
            </p:custDataLst>
          </p:nvPr>
        </p:nvPicPr>
        <p:blipFill>
          <a:blip r:embed="rId2"/>
          <a:stretch>
            <a:fillRect/>
          </a:stretch>
        </p:blipFill>
        <p:spPr>
          <a:xfrm>
            <a:off x="878205" y="2055495"/>
            <a:ext cx="2887980" cy="2887980"/>
          </a:xfrm>
          <a:prstGeom prst="rect">
            <a:avLst/>
          </a:prstGeom>
        </p:spPr>
      </p:pic>
      <p:pic>
        <p:nvPicPr>
          <p:cNvPr id="36" name="图片 36" descr="replicate-prediction-i3evaozbc2byasjifjraiwcytq"/>
          <p:cNvPicPr>
            <a:picLocks noChangeAspect="1"/>
          </p:cNvPicPr>
          <p:nvPr>
            <p:custDataLst>
              <p:tags r:id="rId3"/>
            </p:custDataLst>
          </p:nvPr>
        </p:nvPicPr>
        <p:blipFill>
          <a:blip r:embed="rId4"/>
          <a:stretch>
            <a:fillRect/>
          </a:stretch>
        </p:blipFill>
        <p:spPr>
          <a:xfrm>
            <a:off x="4659313" y="2144078"/>
            <a:ext cx="2873375" cy="2873375"/>
          </a:xfrm>
          <a:prstGeom prst="rect">
            <a:avLst/>
          </a:prstGeom>
        </p:spPr>
      </p:pic>
      <p:pic>
        <p:nvPicPr>
          <p:cNvPr id="35" name="图片 35" descr="replicate-prediction-wanxc5zb3zjvenbvzkrphtkn3u"/>
          <p:cNvPicPr>
            <a:picLocks noChangeAspect="1"/>
          </p:cNvPicPr>
          <p:nvPr>
            <p:custDataLst>
              <p:tags r:id="rId5"/>
            </p:custDataLst>
          </p:nvPr>
        </p:nvPicPr>
        <p:blipFill>
          <a:blip r:embed="rId6"/>
          <a:stretch>
            <a:fillRect/>
          </a:stretch>
        </p:blipFill>
        <p:spPr>
          <a:xfrm>
            <a:off x="8426133" y="2278698"/>
            <a:ext cx="2949575" cy="294957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8336" y="0"/>
            <a:ext cx="11895327" cy="6858000"/>
          </a:xfrm>
          <a:prstGeom prst="rect">
            <a:avLst/>
          </a:prstGeom>
        </p:spPr>
      </p:pic>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14272" y="1462469"/>
            <a:ext cx="9363455" cy="3933063"/>
          </a:xfrm>
          <a:prstGeom prst="rect">
            <a:avLst/>
          </a:prstGeom>
        </p:spPr>
      </p:pic>
      <p:sp>
        <p:nvSpPr>
          <p:cNvPr id="17" name="PA_文本框 14"/>
          <p:cNvSpPr txBox="1"/>
          <p:nvPr>
            <p:custDataLst>
              <p:tags r:id="rId4"/>
            </p:custDataLst>
          </p:nvPr>
        </p:nvSpPr>
        <p:spPr>
          <a:xfrm>
            <a:off x="4889580" y="3075356"/>
            <a:ext cx="2412840" cy="707886"/>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40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THANKS</a:t>
            </a:r>
            <a:endParaRPr kumimoji="0" lang="en-US" altLang="zh-CN" sz="40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sld>
</file>

<file path=ppt/tags/tag1.xml><?xml version="1.0" encoding="utf-8"?>
<p:tagLst xmlns:p="http://schemas.openxmlformats.org/presentationml/2006/main">
  <p:tag name="PA" val="v4.1.3"/>
</p:tagLst>
</file>

<file path=ppt/tags/tag10.xml><?xml version="1.0" encoding="utf-8"?>
<p:tagLst xmlns:p="http://schemas.openxmlformats.org/presentationml/2006/main">
  <p:tag name="KSO_WPP_MARK_KEY" val="2577f631-1560-4a29-a2aa-a55bacc949f0"/>
  <p:tag name="COMMONDATA" val="eyJoZGlkIjoiMzdhMzE1NjEyMjIwNDRmNzZmM2Y2MTc5NGJhMGM5NDIifQ=="/>
</p:tagLst>
</file>

<file path=ppt/tags/tag2.xml><?xml version="1.0" encoding="utf-8"?>
<p:tagLst xmlns:p="http://schemas.openxmlformats.org/presentationml/2006/main">
  <p:tag name="PA" val="v4.1.3"/>
</p:tagLst>
</file>

<file path=ppt/tags/tag3.xml><?xml version="1.0" encoding="utf-8"?>
<p:tagLst xmlns:p="http://schemas.openxmlformats.org/presentationml/2006/main">
  <p:tag name="PA" val="v4.1.3"/>
</p:tagLst>
</file>

<file path=ppt/tags/tag4.xml><?xml version="1.0" encoding="utf-8"?>
<p:tagLst xmlns:p="http://schemas.openxmlformats.org/presentationml/2006/main">
  <p:tag name="KSO_WM_UNIT_PLACING_PICTURE_USER_VIEWPORT" val="{&quot;height&quot;:10800,&quot;width&quot;:13188}"/>
</p:tagLst>
</file>

<file path=ppt/tags/tag5.xml><?xml version="1.0" encoding="utf-8"?>
<p:tagLst xmlns:p="http://schemas.openxmlformats.org/presentationml/2006/main">
  <p:tag name="KSO_WM_UNIT_PLACING_PICTURE_USER_VIEWPORT" val="{&quot;height&quot;:9801,&quot;width&quot;:11611}"/>
</p:tagLst>
</file>

<file path=ppt/tags/tag6.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9.xml><?xml version="1.0" encoding="utf-8"?>
<p:tagLst xmlns:p="http://schemas.openxmlformats.org/presentationml/2006/main">
  <p:tag name="PA" val="v3.0.1"/>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自定义 10">
      <a:dk1>
        <a:sysClr val="windowText" lastClr="000000"/>
      </a:dk1>
      <a:lt1>
        <a:sysClr val="window" lastClr="FFFFFF"/>
      </a:lt1>
      <a:dk2>
        <a:srgbClr val="000000"/>
      </a:dk2>
      <a:lt2>
        <a:srgbClr val="F8F8F8"/>
      </a:lt2>
      <a:accent1>
        <a:srgbClr val="6B7B1B"/>
      </a:accent1>
      <a:accent2>
        <a:srgbClr val="505C14"/>
      </a:accent2>
      <a:accent3>
        <a:srgbClr val="6B7B1B"/>
      </a:accent3>
      <a:accent4>
        <a:srgbClr val="505C14"/>
      </a:accent4>
      <a:accent5>
        <a:srgbClr val="6B7B1B"/>
      </a:accent5>
      <a:accent6>
        <a:srgbClr val="505C14"/>
      </a:accent6>
      <a:hlink>
        <a:srgbClr val="5F5F5F"/>
      </a:hlink>
      <a:folHlink>
        <a:srgbClr val="919191"/>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1677</Words>
  <Application>WPS 演示</Application>
  <PresentationFormat>宽屏</PresentationFormat>
  <Paragraphs>58</Paragraphs>
  <Slides>9</Slides>
  <Notes>4</Notes>
  <HiddenSlides>0</HiddenSlides>
  <MMClips>0</MMClips>
  <ScaleCrop>false</ScaleCrop>
  <HeadingPairs>
    <vt:vector size="6" baseType="variant">
      <vt:variant>
        <vt:lpstr>已用的字体</vt:lpstr>
      </vt:variant>
      <vt:variant>
        <vt:i4>18</vt:i4>
      </vt:variant>
      <vt:variant>
        <vt:lpstr>主题</vt:lpstr>
      </vt:variant>
      <vt:variant>
        <vt:i4>2</vt:i4>
      </vt:variant>
      <vt:variant>
        <vt:lpstr>幻灯片标题</vt:lpstr>
      </vt:variant>
      <vt:variant>
        <vt:i4>9</vt:i4>
      </vt:variant>
    </vt:vector>
  </HeadingPairs>
  <TitlesOfParts>
    <vt:vector size="29" baseType="lpstr">
      <vt:lpstr>Arial</vt:lpstr>
      <vt:lpstr>宋体</vt:lpstr>
      <vt:lpstr>Wingdings</vt:lpstr>
      <vt:lpstr>Source Sans Pro</vt:lpstr>
      <vt:lpstr>Titillium</vt:lpstr>
      <vt:lpstr>Segoe Print</vt:lpstr>
      <vt:lpstr>幼圆</vt:lpstr>
      <vt:lpstr>微软雅黑</vt:lpstr>
      <vt:lpstr>Arial</vt:lpstr>
      <vt:lpstr>Open Sans Light</vt:lpstr>
      <vt:lpstr>Times New Roman</vt:lpstr>
      <vt:lpstr>Playfair Display Black</vt:lpstr>
      <vt:lpstr>Playfair Display</vt:lpstr>
      <vt:lpstr>Arial Unicode MS</vt:lpstr>
      <vt:lpstr>Calibri Light</vt:lpstr>
      <vt:lpstr>Calibri</vt:lpstr>
      <vt:lpstr>等线</vt:lpstr>
      <vt:lpstr>等线 Light</vt:lpstr>
      <vt:lpstr>Office 主题</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china</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小H～</cp:lastModifiedBy>
  <cp:revision>26</cp:revision>
  <dcterms:created xsi:type="dcterms:W3CDTF">2018-03-23T13:10:00Z</dcterms:created>
  <dcterms:modified xsi:type="dcterms:W3CDTF">2023-07-02T02:09:50Z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2052-11.1.0.14309</vt:lpwstr>
  </property>
  <property fmtid="{D5CDD505-2E9C-101B-9397-08002B2CF9AE}" pid="3" name="ICV">
    <vt:lpwstr>B20D9016BB3A40E6B62997139B6C0A01_12</vt:lpwstr>
  </property>
</Properties>
</file>